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A791D-02DB-D08B-D077-FF56E026E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25E22-DFC8-070F-A23D-5C4322304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D7D55-62AE-1948-5C78-EACBB323E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BAFF-C9C8-4A85-A0D1-1A7326DCC848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27AC7-2B5D-9FDB-0F58-1F4DC175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3A248-01ED-DB9C-DFD7-8D98E7809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A01F-4BCD-44E6-AB32-A083ADBD1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95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E85C-F053-B576-033E-477186D5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F94DD-7DA2-0517-A355-CCC4CBA63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07A31-157D-99A7-7F00-574514C6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BAFF-C9C8-4A85-A0D1-1A7326DCC848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43177-A597-63FD-BBFE-5461709A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73312-FF3A-ED46-9022-6C295216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A01F-4BCD-44E6-AB32-A083ADBD1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42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C5BB4A-6150-E929-F0EA-AD91E400F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5F81A-5CE8-939B-E623-EA06608F9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FA26C-3DB0-795D-4D73-FDB06FD0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BAFF-C9C8-4A85-A0D1-1A7326DCC848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E97EE-F829-7E1D-E41D-93EAD659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AB3F6-A830-3956-0EB3-90F2E849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A01F-4BCD-44E6-AB32-A083ADBD1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67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503A-53DE-E520-3021-F503B4D9E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4E8A4-F530-C715-A047-A61920D06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1C47F-C54E-6016-7A18-8C3F61F5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BAFF-C9C8-4A85-A0D1-1A7326DCC848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BA986-D94E-9538-9004-423E706B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AC8FD-8ACD-173B-3B29-136C2D8F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A01F-4BCD-44E6-AB32-A083ADBD1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6AD8D-CF50-4808-3FF0-74AB4ED3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D5327-A2A5-E275-CF1F-F1FF00BF6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57B5D-E4C0-5875-6DBE-4C607328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BAFF-C9C8-4A85-A0D1-1A7326DCC848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BC866-8D0B-C1C8-1FCA-11FEFFB0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6DA1D-69FB-A85F-71DE-778D526C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A01F-4BCD-44E6-AB32-A083ADBD1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31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A68D-9C8C-559C-194B-A5C20C495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D8056-EE12-231B-2EDD-CEBFE9DB6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5CD9B-07B0-7966-7F6D-89DE5501C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F254A-3384-7AF1-81DA-C52161AF5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BAFF-C9C8-4A85-A0D1-1A7326DCC848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AB639-C4A0-C4AF-2F80-770AA6A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FF0BC-CCD2-5A17-A605-61182DB1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A01F-4BCD-44E6-AB32-A083ADBD1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56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FC103-8282-B92D-5290-4C267131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00AD4-DA50-8D92-8081-2731AD412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9908C-8D25-59A6-0AEE-81813BA32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41CFD0-010D-263D-6D9C-6C4470FC9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3466A-4424-4BF3-7D19-DECA2EFAA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423E93-390E-B974-7AAA-B36429CA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BAFF-C9C8-4A85-A0D1-1A7326DCC848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AF4457-69D0-187D-BA84-DF012DB4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33538C-509C-7773-74E1-0D9BF547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A01F-4BCD-44E6-AB32-A083ADBD1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29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6ACF6-F2E3-251B-4512-57E654EC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F7079-DD02-25FF-E7DD-CC18DF3A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BAFF-C9C8-4A85-A0D1-1A7326DCC848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DF516-FAE5-1F7A-704A-4744E17F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0AC5D-CF80-15F9-BCFF-2998F953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A01F-4BCD-44E6-AB32-A083ADBD1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97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3FA741-C755-5F43-2561-301E3E42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BAFF-C9C8-4A85-A0D1-1A7326DCC848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2513A7-4684-CA91-29D6-CA1D81567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0267D-54A9-1FE5-D4FB-133424E9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A01F-4BCD-44E6-AB32-A083ADBD1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17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038B-2D44-8221-DA53-256CD51E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E0E71-9651-8690-56AA-EF8A0E32A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7E163-A83E-C2C9-08D3-272AD49D7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6A83E-F45A-96CA-1926-FA129C3B2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BAFF-C9C8-4A85-A0D1-1A7326DCC848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FC7E4-FDFF-1943-B4DA-1D9F0A6B6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0E52C-FCD3-2643-8BC7-834CE0B0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A01F-4BCD-44E6-AB32-A083ADBD1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47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CF66-1FAC-2C2F-12AF-FD4964786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AD13A7-C1E7-1668-927B-D5DA58642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7671D-D8CD-CF6A-0BB7-4FD5FB7CA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1ACCA-C995-1C2D-83A8-25AF1000E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BAFF-C9C8-4A85-A0D1-1A7326DCC848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CA004-564D-ECEB-7FC4-7E5E6200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4167B-EADE-EE16-1028-9DDE6B82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A01F-4BCD-44E6-AB32-A083ADBD1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75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07D30-1C69-2C21-A021-BF11E27D2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E278B-D9A1-E884-F1FB-18E49A4ED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F2BE6-93B4-EF8B-75B8-02BA3EB2C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BBAFF-C9C8-4A85-A0D1-1A7326DCC848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050BB-B649-F3FE-D24F-F645A29E5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64306-3744-5CE9-8607-B56098995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3A01F-4BCD-44E6-AB32-A083ADBD1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94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847D8-E977-D64E-23D7-3E126EADE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0768"/>
            <a:ext cx="9144000" cy="5222448"/>
          </a:xfrm>
        </p:spPr>
        <p:txBody>
          <a:bodyPr>
            <a:normAutofit/>
          </a:bodyPr>
          <a:lstStyle/>
          <a:p>
            <a:r>
              <a:rPr lang="en-IN" dirty="0"/>
              <a:t>BASH script to get </a:t>
            </a:r>
            <a:r>
              <a:rPr lang="en-IN" dirty="0" err="1"/>
              <a:t>Date,Public</a:t>
            </a:r>
            <a:r>
              <a:rPr lang="en-IN" dirty="0"/>
              <a:t> </a:t>
            </a:r>
            <a:r>
              <a:rPr lang="en-IN" dirty="0" err="1"/>
              <a:t>IP,Private</a:t>
            </a:r>
            <a:r>
              <a:rPr lang="en-IN" dirty="0"/>
              <a:t> </a:t>
            </a:r>
            <a:r>
              <a:rPr lang="en-IN" dirty="0" err="1"/>
              <a:t>IP,Host</a:t>
            </a:r>
            <a:r>
              <a:rPr lang="en-IN" dirty="0"/>
              <a:t> </a:t>
            </a:r>
            <a:r>
              <a:rPr lang="en-IN" dirty="0" err="1"/>
              <a:t>name,Last</a:t>
            </a:r>
            <a:r>
              <a:rPr lang="en-IN" dirty="0"/>
              <a:t> reboot </a:t>
            </a:r>
            <a:r>
              <a:rPr lang="en-IN" dirty="0" err="1"/>
              <a:t>time,Number</a:t>
            </a:r>
            <a:r>
              <a:rPr lang="en-IN" dirty="0"/>
              <a:t> of </a:t>
            </a:r>
            <a:r>
              <a:rPr lang="en-IN" dirty="0" err="1"/>
              <a:t>CPUs,Server</a:t>
            </a:r>
            <a:r>
              <a:rPr lang="en-IN" dirty="0"/>
              <a:t> architecture &amp; Server type</a:t>
            </a:r>
          </a:p>
        </p:txBody>
      </p:sp>
    </p:spTree>
    <p:extLst>
      <p:ext uri="{BB962C8B-B14F-4D97-AF65-F5344CB8AC3E}">
        <p14:creationId xmlns:p14="http://schemas.microsoft.com/office/powerpoint/2010/main" val="343926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F221-2D63-6C9B-FEE5-9935F33E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Created a CentOS machine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60B7B3-800F-1F94-C913-AE74F3A1C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40593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07FF5-D912-2217-7201-2C6F5D7EF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44E4D-CCBE-F296-F503-CD1822CE2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Touch (file name) </a:t>
            </a:r>
            <a:r>
              <a:rPr lang="en-IN" dirty="0">
                <a:sym typeface="Wingdings" panose="05000000000000000000" pitchFamily="2" charset="2"/>
              </a:rPr>
              <a:t> to create a file</a:t>
            </a:r>
          </a:p>
          <a:p>
            <a:r>
              <a:rPr lang="en-IN" dirty="0" err="1">
                <a:sym typeface="Wingdings" panose="05000000000000000000" pitchFamily="2" charset="2"/>
              </a:rPr>
              <a:t>Chmod</a:t>
            </a:r>
            <a:r>
              <a:rPr lang="en-IN" dirty="0">
                <a:sym typeface="Wingdings" panose="05000000000000000000" pitchFamily="2" charset="2"/>
              </a:rPr>
              <a:t> +x(file name) to make the file executable</a:t>
            </a:r>
          </a:p>
          <a:p>
            <a:r>
              <a:rPr lang="en-IN" dirty="0" err="1">
                <a:sym typeface="Wingdings" panose="05000000000000000000" pitchFamily="2" charset="2"/>
              </a:rPr>
              <a:t>Sh</a:t>
            </a:r>
            <a:r>
              <a:rPr lang="en-IN" dirty="0">
                <a:sym typeface="Wingdings" panose="05000000000000000000" pitchFamily="2" charset="2"/>
              </a:rPr>
              <a:t> (file name)  to execute the file</a:t>
            </a:r>
          </a:p>
          <a:p>
            <a:r>
              <a:rPr lang="en-IN" dirty="0">
                <a:sym typeface="Wingdings" panose="05000000000000000000" pitchFamily="2" charset="2"/>
              </a:rPr>
              <a:t>Vim (file name)  to edit the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267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45E1-5FD5-4015-00E8-D5FEC7158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Passing commands to get the desired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D38668-C83A-75C2-FCA5-30F51E4BC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51666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2E25D-EB00-8DE4-9182-AC8F05A3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8EF7B1-00B1-9FD2-F814-A05CA1133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579401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CFB0F-13D4-540E-A359-77BA9B72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F1991-E1D7-9DE5-545B-D89174691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marL="0" indent="0" algn="ctr">
              <a:buNone/>
            </a:pPr>
            <a:r>
              <a:rPr lang="en-IN" sz="4400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660371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85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BASH script to get Date,Public IP,Private IP,Host name,Last reboot time,Number of CPUs,Server architecture &amp; Server type</vt:lpstr>
      <vt:lpstr>Created a CentOS machine</vt:lpstr>
      <vt:lpstr>Commands</vt:lpstr>
      <vt:lpstr>Passing commands to get the desired output</vt:lpstr>
      <vt:lpstr>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 script to get Date,Public IP,Private IP,Host name,Last reboot time,Number of CPUs,Server architecture &amp; Server type</dc:title>
  <dc:creator>SARIKONDA</dc:creator>
  <cp:lastModifiedBy>SARIKONDA</cp:lastModifiedBy>
  <cp:revision>1</cp:revision>
  <dcterms:created xsi:type="dcterms:W3CDTF">2022-10-12T04:40:34Z</dcterms:created>
  <dcterms:modified xsi:type="dcterms:W3CDTF">2022-10-12T04:51:04Z</dcterms:modified>
</cp:coreProperties>
</file>