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1B28-86B3-BE62-580D-C9960A82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0ACFB-090F-D95B-C04B-E4592DA25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BFDB-D33D-A56B-7568-115A25FE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03FC-AA87-A4DD-FF52-53B12960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2C31-3B32-C50F-7E1C-02CB0C89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CA41-EF7C-D31B-29E7-7525553F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52F39-A6FC-F248-058F-228A5B311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DA866-9C99-68B9-4069-6E15457D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811D-D8C7-A603-AD4E-65096540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D382-2E1E-2580-FEF0-61E20435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11903-BBAB-3D12-DCFF-4FEBD585B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C80DF-6BFF-8F25-A158-9990A240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5BA2-94F1-AC8D-AF69-36747B4C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6327-4518-10DC-D111-D3574218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4135-E6D9-99D5-1219-007732CA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6A52-F076-F408-D46D-F1F18FAE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B197-85D4-565D-1A5B-6C639BE8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3E92-0B56-714E-B93B-55CDB34F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8E5F-2EA9-64C5-DD41-D34CC829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3897-7490-1BE9-5B5F-FC62EF4F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583-0269-9E37-0895-D9A2A8C6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81F50-57DA-42DD-4B19-AE1D1754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AC93-104A-22B9-88DE-9AE0D263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12B8-C501-EFE6-2ACF-4FC5998E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C69F-9E3B-3C4F-25C2-DD2D6C51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0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8604-FE5E-0B4D-E38F-D63274DC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EE8F-1A7D-6E82-0E79-0F1CA84A1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6A6A4-3D16-CAED-99B6-7C65BEF9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2275-6747-D280-1485-37D4C6C2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3F9C7-403A-9A3C-BD1F-BF349C19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DF53F-12DB-E584-9A49-837D5AE7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5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8510-FFE0-FEBC-CAA2-E7452715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8962-746C-7826-E0A3-F361B2E2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55466-7923-69EF-4FD8-5419BA85D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41E21-7AAA-26CF-8581-DD76BD1A1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0660-F81C-AF1C-8D18-63EAA797E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159F1-0AEA-D7B5-8AC8-395EEE80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38709-1F54-5A04-669B-FBBE9971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67A5A-9A4A-97AB-DBC7-1C2464CA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2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A2C1-9B62-A844-5DE1-69F05D70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6874B-6DFC-67F7-C0C1-1D19D614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052C7-F8E1-C017-1AA9-EBD2A466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A2452-7283-F363-6F1F-ADC945F7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9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831-7D2E-6105-EA03-D1AF199D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33DD4-4A17-1D03-580A-C1776AF2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C828-631C-54C0-6D28-34173953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5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D9C3-02DF-279B-CB0D-4F504851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B4EC-E114-7860-7CB3-B8600FC6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DE47-B0C2-0F8A-535E-9ADC2F5F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7EE2-73CA-8D40-DF33-FE8E67D3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84E3-9E69-5F9C-377A-895E6AEE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AA70-C7F5-0848-BBE4-AA9DFB47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3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F80-6669-5476-C700-77BCF7FC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C19A3-D9C1-2458-8E0E-336DF1912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42637-5181-74ED-BF06-9E47751C8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022C-F8CC-EA32-F35E-4170D306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D767-41CD-D25A-959C-8F8D329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1586-086C-60B9-54DD-14FCB510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3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67CEA-64E9-A0A1-9B69-EC6582E2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C1DEA-D7F7-F019-2F21-3EB6D510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4B9C-2B88-FC1E-39FC-B0436D86B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B7D-9D85-4A12-9D12-4DA5CF7FDD5E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3BFF-A0F1-1FFB-2D99-3AC896216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4AB4-C5F9-5BE4-D102-D1E3AE21E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24CC-5044-4BC5-9C8B-7CC732AE2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4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FD0A-F359-42A7-073D-920090A32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B62AF-7AE1-8364-D887-30C1AC867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85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ADF0-BFF1-1C4D-1A3E-8D597D8A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7929-9693-1C42-D00C-068D8AF7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4. Mapping type:- it is a dictionary format, </a:t>
            </a:r>
            <a:r>
              <a:rPr lang="en-IN" dirty="0" err="1"/>
              <a:t>i.e</a:t>
            </a:r>
            <a:r>
              <a:rPr lang="en-IN" dirty="0"/>
              <a:t> key-value pair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/>
              <a:t>. </a:t>
            </a:r>
            <a:r>
              <a:rPr lang="en-IN" dirty="0"/>
              <a:t>we can store the data in this dictionary in the form of key-value 	   pair and we can use the data anywhere required.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. </a:t>
            </a:r>
            <a:r>
              <a:rPr lang="en-IN" dirty="0"/>
              <a:t>the values should be declared inside { }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	ex:- </a:t>
            </a:r>
            <a:r>
              <a:rPr lang="en-IN" dirty="0" err="1"/>
              <a:t>Dict</a:t>
            </a:r>
            <a:r>
              <a:rPr lang="en-IN" dirty="0"/>
              <a:t> = {1:‘Lakshman’,2:’Sai’,3:’Suresh’}</a:t>
            </a:r>
          </a:p>
          <a:p>
            <a:pPr marL="0" indent="0">
              <a:buNone/>
            </a:pPr>
            <a:r>
              <a:rPr lang="en-IN" dirty="0"/>
              <a:t>		print(</a:t>
            </a:r>
            <a:r>
              <a:rPr lang="en-IN" dirty="0" err="1"/>
              <a:t>Dict</a:t>
            </a:r>
            <a:r>
              <a:rPr lang="en-IN" dirty="0"/>
              <a:t>[1])</a:t>
            </a:r>
          </a:p>
          <a:p>
            <a:pPr marL="0" indent="0">
              <a:buNone/>
            </a:pPr>
            <a:r>
              <a:rPr lang="en-IN" dirty="0"/>
              <a:t>	output:- Lakshman </a:t>
            </a:r>
          </a:p>
        </p:txBody>
      </p:sp>
    </p:spTree>
    <p:extLst>
      <p:ext uri="{BB962C8B-B14F-4D97-AF65-F5344CB8AC3E}">
        <p14:creationId xmlns:p14="http://schemas.microsoft.com/office/powerpoint/2010/main" val="191190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BB3D-1AAB-6895-920A-FA3C8D95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B2C0-64A9-5EF8-3DDA-56893745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supports Mathematical operators</a:t>
            </a:r>
          </a:p>
          <a:p>
            <a:r>
              <a:rPr lang="en-IN" dirty="0"/>
              <a:t>Equals: a == b</a:t>
            </a:r>
          </a:p>
          <a:p>
            <a:r>
              <a:rPr lang="en-IN" dirty="0"/>
              <a:t>Not equals: a != b</a:t>
            </a:r>
          </a:p>
          <a:p>
            <a:r>
              <a:rPr lang="en-IN" dirty="0"/>
              <a:t>Less than: a &lt; b</a:t>
            </a:r>
          </a:p>
          <a:p>
            <a:r>
              <a:rPr lang="en-IN" dirty="0"/>
              <a:t>Greater than: a &gt; b</a:t>
            </a:r>
          </a:p>
          <a:p>
            <a:r>
              <a:rPr lang="en-IN" dirty="0"/>
              <a:t>Less than or equals to: a &lt;= b</a:t>
            </a:r>
          </a:p>
          <a:p>
            <a:r>
              <a:rPr lang="en-IN" dirty="0"/>
              <a:t>Greater than or equals to: a &gt;= b</a:t>
            </a:r>
          </a:p>
        </p:txBody>
      </p:sp>
    </p:spTree>
    <p:extLst>
      <p:ext uri="{BB962C8B-B14F-4D97-AF65-F5344CB8AC3E}">
        <p14:creationId xmlns:p14="http://schemas.microsoft.com/office/powerpoint/2010/main" val="202312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DC9E-76D8-ABB9-4896-6FBA724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Python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FFAA-075A-148A-EE3C-190049D6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statement:- if we declare a value inside if loop it will be executed 			     when the if loop condition gets satisfied.</a:t>
            </a:r>
          </a:p>
          <a:p>
            <a:pPr lvl="2"/>
            <a:r>
              <a:rPr lang="en-IN" dirty="0"/>
              <a:t>Ex:- a == 100</a:t>
            </a:r>
          </a:p>
          <a:p>
            <a:pPr marL="1371600" lvl="3" indent="0">
              <a:buNone/>
            </a:pPr>
            <a:r>
              <a:rPr lang="en-IN" dirty="0"/>
              <a:t>    b == 50</a:t>
            </a:r>
          </a:p>
          <a:p>
            <a:pPr marL="1371600" lvl="3" indent="0">
              <a:buNone/>
            </a:pPr>
            <a:r>
              <a:rPr lang="en-IN" dirty="0"/>
              <a:t>If a &gt; b </a:t>
            </a:r>
          </a:p>
          <a:p>
            <a:pPr marL="1371600" lvl="3" indent="0">
              <a:buNone/>
            </a:pPr>
            <a:r>
              <a:rPr lang="en-IN" dirty="0"/>
              <a:t>	print(“Lakshman”)</a:t>
            </a:r>
          </a:p>
          <a:p>
            <a:pPr marL="1371600" lvl="3" indent="0">
              <a:buNone/>
            </a:pPr>
            <a:r>
              <a:rPr lang="en-IN" dirty="0"/>
              <a:t>Output:- Lakshman</a:t>
            </a:r>
          </a:p>
          <a:p>
            <a:pPr marL="1371600" lvl="3" indent="0">
              <a:buNone/>
            </a:pPr>
            <a:endParaRPr lang="en-IN" dirty="0"/>
          </a:p>
          <a:p>
            <a:pPr lvl="2"/>
            <a:r>
              <a:rPr lang="en-IN" dirty="0"/>
              <a:t>Ex:- a == 100</a:t>
            </a:r>
          </a:p>
          <a:p>
            <a:pPr marL="1371600" lvl="3" indent="0">
              <a:buNone/>
            </a:pPr>
            <a:r>
              <a:rPr lang="en-IN" dirty="0"/>
              <a:t>    b == 500</a:t>
            </a:r>
          </a:p>
          <a:p>
            <a:pPr marL="1371600" lvl="3" indent="0">
              <a:buNone/>
            </a:pPr>
            <a:r>
              <a:rPr lang="en-IN" dirty="0"/>
              <a:t>If a &gt; b </a:t>
            </a:r>
          </a:p>
          <a:p>
            <a:pPr marL="1371600" lvl="3" indent="0">
              <a:buNone/>
            </a:pPr>
            <a:r>
              <a:rPr lang="en-IN" dirty="0"/>
              <a:t>	print(“Lakshman”)</a:t>
            </a:r>
          </a:p>
          <a:p>
            <a:pPr marL="1371600" lvl="3" indent="0">
              <a:buNone/>
            </a:pPr>
            <a:r>
              <a:rPr lang="en-IN" dirty="0"/>
              <a:t>Output:- (it wont print anything the loop will exit)</a:t>
            </a:r>
          </a:p>
          <a:p>
            <a:pPr marL="1371600" lvl="3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23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12C3-D67D-406B-6F46-B01F5567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8AD9-020C-9AD4-C631-23B5EB98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else statement:- first it will check if statement if it gets satisfied it will 		          execute the </a:t>
            </a:r>
            <a:r>
              <a:rPr lang="en-IN" dirty="0" err="1"/>
              <a:t>statement.otherwise</a:t>
            </a:r>
            <a:r>
              <a:rPr lang="en-IN" dirty="0"/>
              <a:t> it will go to else 		          	          statement and execute it.</a:t>
            </a:r>
          </a:p>
          <a:p>
            <a:pPr lvl="3"/>
            <a:r>
              <a:rPr lang="en-IN" dirty="0"/>
              <a:t>Ex:- a == 100</a:t>
            </a:r>
          </a:p>
          <a:p>
            <a:pPr marL="1371600" lvl="3" indent="0">
              <a:buNone/>
            </a:pPr>
            <a:r>
              <a:rPr lang="en-IN" dirty="0"/>
              <a:t>	   b == 50</a:t>
            </a:r>
          </a:p>
          <a:p>
            <a:pPr marL="1371600" lvl="3" indent="0">
              <a:buNone/>
            </a:pPr>
            <a:r>
              <a:rPr lang="en-IN" dirty="0"/>
              <a:t>	if a &gt; b</a:t>
            </a:r>
          </a:p>
          <a:p>
            <a:pPr marL="1371600" lvl="3" indent="0">
              <a:buNone/>
            </a:pPr>
            <a:r>
              <a:rPr lang="en-IN" dirty="0"/>
              <a:t>	       print(“Lakshman”)</a:t>
            </a:r>
          </a:p>
          <a:p>
            <a:pPr marL="1371600" lvl="3" indent="0">
              <a:buNone/>
            </a:pPr>
            <a:r>
              <a:rPr lang="en-IN" dirty="0"/>
              <a:t>	else</a:t>
            </a:r>
          </a:p>
          <a:p>
            <a:pPr marL="1371600" lvl="3" indent="0">
              <a:buNone/>
            </a:pPr>
            <a:r>
              <a:rPr lang="en-IN" dirty="0"/>
              <a:t>	       print(“Raju”)</a:t>
            </a:r>
          </a:p>
          <a:p>
            <a:pPr marL="1371600" lvl="3" indent="0">
              <a:buNone/>
            </a:pPr>
            <a:r>
              <a:rPr lang="en-IN" dirty="0"/>
              <a:t>  output:- Lakshman</a:t>
            </a:r>
          </a:p>
          <a:p>
            <a:pPr lvl="3"/>
            <a:r>
              <a:rPr lang="en-IN" dirty="0"/>
              <a:t>Ex:- a == 100</a:t>
            </a:r>
          </a:p>
          <a:p>
            <a:pPr marL="1371600" lvl="3" indent="0">
              <a:buNone/>
            </a:pPr>
            <a:r>
              <a:rPr lang="en-IN" dirty="0"/>
              <a:t>	   b == 500</a:t>
            </a:r>
          </a:p>
          <a:p>
            <a:pPr marL="1371600" lvl="3" indent="0">
              <a:buNone/>
            </a:pPr>
            <a:r>
              <a:rPr lang="en-IN" dirty="0"/>
              <a:t>	if a &gt; b</a:t>
            </a:r>
          </a:p>
          <a:p>
            <a:pPr marL="1371600" lvl="3" indent="0">
              <a:buNone/>
            </a:pPr>
            <a:r>
              <a:rPr lang="en-IN" dirty="0"/>
              <a:t>	       print(“Lakshman”)</a:t>
            </a:r>
          </a:p>
          <a:p>
            <a:pPr marL="1371600" lvl="3" indent="0">
              <a:buNone/>
            </a:pPr>
            <a:r>
              <a:rPr lang="en-IN" dirty="0"/>
              <a:t>	else</a:t>
            </a:r>
          </a:p>
          <a:p>
            <a:pPr marL="1371600" lvl="3" indent="0">
              <a:buNone/>
            </a:pPr>
            <a:r>
              <a:rPr lang="en-IN" dirty="0"/>
              <a:t>	       print(“Raju”)</a:t>
            </a:r>
          </a:p>
          <a:p>
            <a:pPr marL="1371600" lvl="3" indent="0">
              <a:buNone/>
            </a:pPr>
            <a:r>
              <a:rPr lang="en-IN" dirty="0"/>
              <a:t>  output:- Raju</a:t>
            </a:r>
          </a:p>
          <a:p>
            <a:pPr marL="1371600" lvl="3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15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66AC-FABE-21D4-E941-75BE9305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CEFD-EB0B-11A8-0096-449856A4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loop:- for loop iterates with in itself until the condition gets 		         satisfied.</a:t>
            </a:r>
          </a:p>
          <a:p>
            <a:pPr lvl="2"/>
            <a:r>
              <a:rPr lang="en-IN" dirty="0"/>
              <a:t>Ex:- cars = [“</a:t>
            </a:r>
            <a:r>
              <a:rPr lang="en-IN" dirty="0" err="1"/>
              <a:t>Maruti”,”Hyundai”,”Kia</a:t>
            </a:r>
            <a:r>
              <a:rPr lang="en-IN" dirty="0"/>
              <a:t>”]</a:t>
            </a:r>
          </a:p>
          <a:p>
            <a:pPr marL="914400" lvl="2" indent="0">
              <a:buNone/>
            </a:pPr>
            <a:r>
              <a:rPr lang="en-IN" dirty="0"/>
              <a:t>	for a in cars:</a:t>
            </a:r>
          </a:p>
          <a:p>
            <a:pPr marL="914400" lvl="2" indent="0">
              <a:buNone/>
            </a:pPr>
            <a:r>
              <a:rPr lang="en-IN" dirty="0"/>
              <a:t>		print(a)</a:t>
            </a:r>
          </a:p>
          <a:p>
            <a:pPr marL="914400" lvl="2" indent="0">
              <a:buNone/>
            </a:pPr>
            <a:r>
              <a:rPr lang="en-IN" dirty="0"/>
              <a:t>Output:- Maruti</a:t>
            </a:r>
          </a:p>
          <a:p>
            <a:pPr marL="914400" lvl="2" indent="0">
              <a:buNone/>
            </a:pPr>
            <a:r>
              <a:rPr lang="en-IN" dirty="0"/>
              <a:t>	Hyundai</a:t>
            </a:r>
          </a:p>
          <a:p>
            <a:pPr marL="914400" lvl="2" indent="0">
              <a:buNone/>
            </a:pPr>
            <a:r>
              <a:rPr lang="en-IN" dirty="0"/>
              <a:t>	Kia</a:t>
            </a:r>
          </a:p>
          <a:p>
            <a:pPr lvl="2"/>
            <a:r>
              <a:rPr lang="en-IN" dirty="0"/>
              <a:t>Ex:- cars = [“</a:t>
            </a:r>
            <a:r>
              <a:rPr lang="en-IN" dirty="0" err="1"/>
              <a:t>Maruti”,”Hyundai”,”Kia</a:t>
            </a:r>
            <a:r>
              <a:rPr lang="en-IN" dirty="0"/>
              <a:t>”]</a:t>
            </a:r>
          </a:p>
          <a:p>
            <a:pPr marL="914400" lvl="2" indent="0">
              <a:buNone/>
            </a:pPr>
            <a:r>
              <a:rPr lang="en-IN" dirty="0"/>
              <a:t>	for a in cars:</a:t>
            </a:r>
          </a:p>
          <a:p>
            <a:pPr marL="914400" lvl="2" indent="0">
              <a:buNone/>
            </a:pPr>
            <a:r>
              <a:rPr lang="en-IN" dirty="0"/>
              <a:t>		print(a[1])</a:t>
            </a:r>
          </a:p>
          <a:p>
            <a:pPr marL="914400" lvl="2" indent="0">
              <a:buNone/>
            </a:pPr>
            <a:r>
              <a:rPr lang="en-IN" dirty="0"/>
              <a:t>Output:- Maruti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87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8D89-CF4B-314E-8EB3-F453ACC8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D7C6-BC83-8D77-93C2-82953646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000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75530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B008-AADB-5779-6B40-607764CE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9191-AD5A-F579-F495-255BD8BC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is a high-level programming language.</a:t>
            </a:r>
          </a:p>
          <a:p>
            <a:r>
              <a:rPr lang="en-IN" dirty="0"/>
              <a:t>It incorporates </a:t>
            </a:r>
            <a:r>
              <a:rPr lang="en-IN" dirty="0" err="1"/>
              <a:t>modules,exceptions</a:t>
            </a:r>
            <a:r>
              <a:rPr lang="en-IN" dirty="0"/>
              <a:t> and classes.</a:t>
            </a:r>
          </a:p>
          <a:p>
            <a:r>
              <a:rPr lang="en-IN" dirty="0"/>
              <a:t>It is high level built in data structures combined with dynamic typing and dynamic binding.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23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15D6-ACA2-5B6E-219E-D0943401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3395-7372-C9CA-7D57-CC3730B3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major versions of python </a:t>
            </a:r>
          </a:p>
          <a:p>
            <a:r>
              <a:rPr lang="en-IN" dirty="0"/>
              <a:t>Python 2.7</a:t>
            </a:r>
          </a:p>
          <a:p>
            <a:r>
              <a:rPr lang="en-IN" dirty="0"/>
              <a:t>Python 3.10</a:t>
            </a:r>
          </a:p>
          <a:p>
            <a:r>
              <a:rPr lang="en-IN" dirty="0"/>
              <a:t>Go to Python.org and download python 3.10.7</a:t>
            </a:r>
          </a:p>
          <a:p>
            <a:r>
              <a:rPr lang="en-IN" dirty="0"/>
              <a:t>You can access it through Terminal of your system (or) VS code (or)</a:t>
            </a:r>
            <a:r>
              <a:rPr lang="en-IN" dirty="0" err="1"/>
              <a:t>Pycharm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0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2E11-F9BE-3BA7-CA07-B313996C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Python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EA07-835E-9CF6-1D9C-A0C16A9B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is a key-value pair where we can use the key to call the value</a:t>
            </a:r>
          </a:p>
          <a:p>
            <a:r>
              <a:rPr lang="en-IN" dirty="0"/>
              <a:t>It can be used across the programs </a:t>
            </a:r>
            <a:r>
              <a:rPr lang="en-IN" dirty="0" err="1"/>
              <a:t>i.e</a:t>
            </a:r>
            <a:r>
              <a:rPr lang="en-IN" dirty="0"/>
              <a:t> create variable once and use it N number of times</a:t>
            </a:r>
          </a:p>
          <a:p>
            <a:r>
              <a:rPr lang="en-IN" dirty="0"/>
              <a:t>Variable cannot start with numbers</a:t>
            </a:r>
          </a:p>
          <a:p>
            <a:r>
              <a:rPr lang="en-IN" dirty="0"/>
              <a:t>We can user (A-Z) or a combination of alpha-numeric, but it should not start with a numeric value</a:t>
            </a:r>
          </a:p>
          <a:p>
            <a:r>
              <a:rPr lang="en-IN" dirty="0"/>
              <a:t>Ex:-  name : Lakshman</a:t>
            </a:r>
          </a:p>
          <a:p>
            <a:r>
              <a:rPr lang="en-IN" dirty="0"/>
              <a:t>We can call the variable name anywhere it will print Lakshman</a:t>
            </a:r>
          </a:p>
        </p:txBody>
      </p:sp>
    </p:spTree>
    <p:extLst>
      <p:ext uri="{BB962C8B-B14F-4D97-AF65-F5344CB8AC3E}">
        <p14:creationId xmlns:p14="http://schemas.microsoft.com/office/powerpoint/2010/main" val="305722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89D9-73C1-8B0E-5285-4FC7EAAC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EA0E-08C9-E488-B79E-5ABEB95D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give different values for the same variable name it will overwrite the old value and consider the latest value.</a:t>
            </a:r>
          </a:p>
          <a:p>
            <a:r>
              <a:rPr lang="en-IN" dirty="0"/>
              <a:t>Ex:- x = “Lakshman”</a:t>
            </a:r>
          </a:p>
          <a:p>
            <a:pPr marL="457200" lvl="1" indent="0">
              <a:buNone/>
            </a:pPr>
            <a:r>
              <a:rPr lang="en-IN" dirty="0"/>
              <a:t>      X = “Sai”</a:t>
            </a:r>
          </a:p>
          <a:p>
            <a:pPr marL="457200" lvl="1" indent="0">
              <a:buNone/>
            </a:pPr>
            <a:r>
              <a:rPr lang="en-IN" dirty="0"/>
              <a:t>Output:- Sai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02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C456-DEA6-0367-BBC4-9E1F03DF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E02B-DA67-7339-49D5-19832D0C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 types are classification of different types of data</a:t>
            </a:r>
          </a:p>
          <a:p>
            <a:r>
              <a:rPr lang="en-IN" dirty="0"/>
              <a:t>Types of data types</a:t>
            </a:r>
          </a:p>
          <a:p>
            <a:pPr marL="0" indent="0">
              <a:buNone/>
            </a:pPr>
            <a:r>
              <a:rPr lang="en-IN" dirty="0"/>
              <a:t>1.Text type</a:t>
            </a:r>
          </a:p>
          <a:p>
            <a:pPr marL="0" indent="0">
              <a:buNone/>
            </a:pPr>
            <a:r>
              <a:rPr lang="en-IN" dirty="0"/>
              <a:t>2.Numerical</a:t>
            </a:r>
          </a:p>
          <a:p>
            <a:pPr marL="0" indent="0">
              <a:buNone/>
            </a:pPr>
            <a:r>
              <a:rPr lang="en-IN" dirty="0"/>
              <a:t>3.Sequence</a:t>
            </a:r>
          </a:p>
          <a:p>
            <a:pPr marL="0" indent="0">
              <a:buNone/>
            </a:pPr>
            <a:r>
              <a:rPr lang="en-IN" dirty="0"/>
              <a:t>4.Mapping</a:t>
            </a:r>
          </a:p>
          <a:p>
            <a:pPr marL="0" indent="0">
              <a:buNone/>
            </a:pPr>
            <a:r>
              <a:rPr lang="en-IN" dirty="0"/>
              <a:t>5.Set type</a:t>
            </a:r>
          </a:p>
          <a:p>
            <a:pPr marL="0" indent="0">
              <a:buNone/>
            </a:pPr>
            <a:r>
              <a:rPr lang="en-IN" dirty="0"/>
              <a:t>6.Boolean</a:t>
            </a:r>
          </a:p>
          <a:p>
            <a:pPr marL="0" indent="0">
              <a:buNone/>
            </a:pPr>
            <a:r>
              <a:rPr lang="en-IN" dirty="0"/>
              <a:t>7.Binary type</a:t>
            </a:r>
          </a:p>
          <a:p>
            <a:pPr marL="0" indent="0">
              <a:buNone/>
            </a:pPr>
            <a:r>
              <a:rPr lang="en-IN" dirty="0"/>
              <a:t>8.None type</a:t>
            </a:r>
          </a:p>
        </p:txBody>
      </p:sp>
    </p:spTree>
    <p:extLst>
      <p:ext uri="{BB962C8B-B14F-4D97-AF65-F5344CB8AC3E}">
        <p14:creationId xmlns:p14="http://schemas.microsoft.com/office/powerpoint/2010/main" val="3810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04BE-A858-A3F1-2D61-287B1E11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C32F-531E-624A-3C53-91AA9618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1.Text type:-Text type is known as </a:t>
            </a:r>
            <a:r>
              <a:rPr lang="en-IN" b="1" dirty="0"/>
              <a:t>STRING</a:t>
            </a:r>
            <a:r>
              <a:rPr lang="en-IN" dirty="0"/>
              <a:t> it might be a </a:t>
            </a:r>
            <a:r>
              <a:rPr lang="en-IN" dirty="0" err="1"/>
              <a:t>word,sentence</a:t>
            </a:r>
            <a:r>
              <a:rPr lang="en-IN" dirty="0"/>
              <a:t>    		or number which was declared within “”</a:t>
            </a:r>
          </a:p>
          <a:p>
            <a:pPr marL="0" indent="0">
              <a:buNone/>
            </a:pPr>
            <a:r>
              <a:rPr lang="en-IN" dirty="0"/>
              <a:t>	ex:- “Lakshman” “123456”</a:t>
            </a:r>
          </a:p>
          <a:p>
            <a:pPr marL="0" indent="0">
              <a:buNone/>
            </a:pPr>
            <a:r>
              <a:rPr lang="en-IN" dirty="0"/>
              <a:t>2.Numerical:- we have three different types in numerical 	</a:t>
            </a:r>
          </a:p>
          <a:p>
            <a:r>
              <a:rPr lang="en-IN" dirty="0"/>
              <a:t>Integers:- a number or a set of numbers is known as Integers		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ex:- a=16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dirty="0"/>
              <a:t>print(type(a))</a:t>
            </a:r>
          </a:p>
          <a:p>
            <a:pPr marL="0" indent="0">
              <a:buNone/>
            </a:pPr>
            <a:r>
              <a:rPr lang="en-IN" dirty="0"/>
              <a:t>	output:- Integer</a:t>
            </a:r>
          </a:p>
          <a:p>
            <a:r>
              <a:rPr lang="en-IN" dirty="0"/>
              <a:t>Float:- a number which has decimal value is known as float</a:t>
            </a:r>
          </a:p>
          <a:p>
            <a:pPr marL="0" indent="0">
              <a:buNone/>
            </a:pPr>
            <a:r>
              <a:rPr lang="en-IN" dirty="0"/>
              <a:t>	ex:- a=1.5</a:t>
            </a:r>
          </a:p>
          <a:p>
            <a:pPr marL="0" indent="0">
              <a:buNone/>
            </a:pPr>
            <a:r>
              <a:rPr lang="en-IN" dirty="0"/>
              <a:t>		print(type(a))</a:t>
            </a:r>
          </a:p>
          <a:p>
            <a:pPr marL="0" indent="0">
              <a:buNone/>
            </a:pPr>
            <a:r>
              <a:rPr lang="en-IN" dirty="0"/>
              <a:t>	output:- Float</a:t>
            </a:r>
          </a:p>
        </p:txBody>
      </p:sp>
    </p:spTree>
    <p:extLst>
      <p:ext uri="{BB962C8B-B14F-4D97-AF65-F5344CB8AC3E}">
        <p14:creationId xmlns:p14="http://schemas.microsoft.com/office/powerpoint/2010/main" val="106033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6D9F-92B3-6DD1-EAA9-0482110D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1641-3470-B3DE-3DA8-B3EABACD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Complex numbers:- it is a combination of real and imaginary numbers</a:t>
            </a:r>
          </a:p>
          <a:p>
            <a:pPr marL="0" indent="0">
              <a:buNone/>
            </a:pPr>
            <a:r>
              <a:rPr lang="en-IN" dirty="0"/>
              <a:t>		ex:- a=1 + 6d</a:t>
            </a:r>
          </a:p>
          <a:p>
            <a:pPr marL="0" indent="0">
              <a:buNone/>
            </a:pPr>
            <a:r>
              <a:rPr lang="en-IN" dirty="0"/>
              <a:t>			print(type(a))</a:t>
            </a:r>
          </a:p>
          <a:p>
            <a:pPr marL="0" indent="0">
              <a:buNone/>
            </a:pPr>
            <a:r>
              <a:rPr lang="en-IN" dirty="0"/>
              <a:t>		type:- Complex</a:t>
            </a:r>
          </a:p>
          <a:p>
            <a:pPr marL="0" indent="0">
              <a:buNone/>
            </a:pPr>
            <a:r>
              <a:rPr lang="en-IN" dirty="0"/>
              <a:t>3.Sequence type:- it allows to store multiple values, there are two 				sequence types</a:t>
            </a:r>
          </a:p>
          <a:p>
            <a:pPr marL="0" indent="0">
              <a:buNone/>
            </a:pPr>
            <a:r>
              <a:rPr lang="en-IN" dirty="0"/>
              <a:t>		1.List</a:t>
            </a:r>
          </a:p>
          <a:p>
            <a:pPr marL="0" indent="0">
              <a:buNone/>
            </a:pPr>
            <a:r>
              <a:rPr lang="en-IN" dirty="0"/>
              <a:t>		2.Tuple</a:t>
            </a:r>
          </a:p>
          <a:p>
            <a:r>
              <a:rPr lang="en-IN" dirty="0"/>
              <a:t> Both list and tuple operates the same way but the difference is list can be modifies but we </a:t>
            </a:r>
            <a:r>
              <a:rPr lang="en-IN" dirty="0" err="1"/>
              <a:t>cnnot</a:t>
            </a:r>
            <a:r>
              <a:rPr lang="en-IN" dirty="0"/>
              <a:t> modify the tuple.</a:t>
            </a:r>
          </a:p>
        </p:txBody>
      </p:sp>
    </p:spTree>
    <p:extLst>
      <p:ext uri="{BB962C8B-B14F-4D97-AF65-F5344CB8AC3E}">
        <p14:creationId xmlns:p14="http://schemas.microsoft.com/office/powerpoint/2010/main" val="340123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F87F-DC57-D882-83B3-5E39C58F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A53D-BB68-616C-FD3E-B03BC4A3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1.List:- it is collection of </a:t>
            </a:r>
            <a:r>
              <a:rPr lang="en-IN" dirty="0" err="1"/>
              <a:t>data,which</a:t>
            </a:r>
            <a:r>
              <a:rPr lang="en-IN" dirty="0"/>
              <a:t> was stored inside [ ].it can be 	 	 modified </a:t>
            </a:r>
            <a:r>
              <a:rPr lang="en-IN" dirty="0" err="1"/>
              <a:t>i.e</a:t>
            </a:r>
            <a:r>
              <a:rPr lang="en-IN" dirty="0"/>
              <a:t> we can add or delete data from a list.</a:t>
            </a:r>
          </a:p>
          <a:p>
            <a:pPr marL="0" indent="0">
              <a:buNone/>
            </a:pPr>
            <a:r>
              <a:rPr lang="en-IN" dirty="0"/>
              <a:t>	ex:- List = [“Maruti”,”</a:t>
            </a:r>
            <a:r>
              <a:rPr lang="en-IN" dirty="0" err="1"/>
              <a:t>Bmw</a:t>
            </a:r>
            <a:r>
              <a:rPr lang="en-IN" dirty="0"/>
              <a:t>”,”</a:t>
            </a:r>
            <a:r>
              <a:rPr lang="en-IN" dirty="0" err="1"/>
              <a:t>Audi”,”Hyundai”,”Honda</a:t>
            </a:r>
            <a:r>
              <a:rPr lang="en-IN" dirty="0"/>
              <a:t>”]</a:t>
            </a:r>
          </a:p>
          <a:p>
            <a:pPr marL="0" indent="0">
              <a:buNone/>
            </a:pPr>
            <a:r>
              <a:rPr lang="en-IN" dirty="0"/>
              <a:t>2.Tuple:- it is a also a collection of data which was declared inside 		    [].Tuple cannot be modified.</a:t>
            </a:r>
          </a:p>
          <a:p>
            <a:pPr marL="0" indent="0">
              <a:buNone/>
            </a:pPr>
            <a:r>
              <a:rPr lang="en-IN" dirty="0"/>
              <a:t>	ex:- Tuple = [“TATA”,”Jaguar”,”</a:t>
            </a:r>
            <a:r>
              <a:rPr lang="en-IN" dirty="0" err="1"/>
              <a:t>Landrover</a:t>
            </a:r>
            <a:r>
              <a:rPr lang="en-IN" dirty="0"/>
              <a:t>”,”</a:t>
            </a:r>
            <a:r>
              <a:rPr lang="en-IN" dirty="0" err="1"/>
              <a:t>Volkswagen”,”Skoda</a:t>
            </a:r>
            <a:r>
              <a:rPr lang="en-IN" dirty="0"/>
              <a:t>”]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93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918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 </vt:lpstr>
      <vt:lpstr>PowerPoint Presentation</vt:lpstr>
      <vt:lpstr>Python installation</vt:lpstr>
      <vt:lpstr>Python Variables</vt:lpstr>
      <vt:lpstr>PowerPoint Presentation</vt:lpstr>
      <vt:lpstr>Data types</vt:lpstr>
      <vt:lpstr>PowerPoint Presentation</vt:lpstr>
      <vt:lpstr>PowerPoint Presentation</vt:lpstr>
      <vt:lpstr>PowerPoint Presentation</vt:lpstr>
      <vt:lpstr>PowerPoint Presentation</vt:lpstr>
      <vt:lpstr>Conditions</vt:lpstr>
      <vt:lpstr>Python loops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SARIKONDA</dc:creator>
  <cp:lastModifiedBy>SARIKONDA</cp:lastModifiedBy>
  <cp:revision>1</cp:revision>
  <dcterms:created xsi:type="dcterms:W3CDTF">2022-09-26T05:38:13Z</dcterms:created>
  <dcterms:modified xsi:type="dcterms:W3CDTF">2022-09-27T05:52:51Z</dcterms:modified>
</cp:coreProperties>
</file>