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037D-FDE7-E8C6-4C82-0358F5F45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ABCEF-672F-0A6F-B465-808EDA9A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180C-C784-14F3-830D-10C8B33C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D74A-C712-DCDA-9417-757B8733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59D3-4636-27B4-0229-DBCBA3D0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6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F70F-6E62-AF7A-85BE-ABC11C62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7917-ED54-5687-7797-78A244152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BA28-31BA-7BE9-4C28-1FD17B5C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9E3C-55AE-BFF4-6DB0-7426EA9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4A77-15DC-C264-8C55-73FC7C63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36D7B-190F-A640-C0FC-DC755A6A6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F5BC4-B029-C164-8704-6C8EF724B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45A7-2B0D-2C58-24AC-2D620DA0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EF4F-3748-2F17-EF0A-1CF69156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BE72-B721-DB26-1105-39D2B4F8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9146-A9A5-EC30-0635-9B135231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AD0-B66D-F0B5-88D2-2ABF9D61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2D5C-81CF-8E5D-E2F1-758B802C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84DB-6A9B-88CF-82E8-40268955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D34E4-A691-D5FD-E774-2D05F9C5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6987-C03F-643D-A2E9-DBE67721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3B89-1DAE-3C65-6285-0635DD8B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66C8-8E28-CF88-A2DC-E6E9B63D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F3C1-7024-4D58-AA69-C4784167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8948-6847-C642-87D5-A1876B76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5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0456-4CED-B082-A8BA-8545DA38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D52-91A8-094F-9B63-EB1D768F2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06E7-6CF3-6509-D9B3-3C765A50F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59263-07F1-0EF3-D27B-5771C64E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93380-7688-4E86-608F-E9E93C90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13810-CA2A-4C9B-0207-A787C002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6DFE-5C20-42FC-CC0B-B79D2EF5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3F1D-4AF8-F0C7-E13D-2AC05CF4C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7FA84-9D32-626E-B5FA-F41AB7C9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4C2F9-D650-4115-3BEC-4CF58A0D0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A3264-9E75-120D-568F-FD2F911B4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3EED8-26A0-4E3D-5AE5-66AFA082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6BAD5-FA52-7BD6-4405-35888BE0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9604D-4E5D-2EBB-CC21-0405C1A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8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06BB-FAF9-B4EC-F24A-9BB6A7B8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AC7B-F262-BFA3-EE54-7AC0D643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413AE-E5C1-DC58-EC65-B95FE57B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09C69-DF3E-0299-DD19-7EBC6278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9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56ADE-3DDE-74F6-6FCB-87D46AA7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443E6-B7DC-4F83-11AB-D1F62226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9720E-6A0E-0CF7-A9E9-92C79DBD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320B-1ED5-BC6A-B020-2017DA27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1ED3-876E-8E41-617B-86AEC1FC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38062-9E05-F742-B4A6-6B89C9EC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0E6FF-8A5C-F3FA-7922-863280A8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D2F17-79F8-902E-4DCD-6CCCB00F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1F727-D98B-BDCE-C820-BA298D8D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6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5B8C-0775-0C3E-38F7-21AAD229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9BF2A-9502-47F5-D409-378B50D77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92C01-21DB-6B7E-EAA0-EB02DEB7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70559-21CB-6FA1-0A17-528D5611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BA7E-C42A-B33A-CE7F-7051D744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EA2A-79BD-F453-534E-4011C0FC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37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BFD94-1D76-FB87-13F0-E0D3C0FA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4D628-C484-96BA-266A-5A928C2E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2501-1AAF-2A82-6275-D9F3CB804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8698-052E-4F9B-9A32-3B3CC599BBDF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E1A9-51D4-A0C9-14DB-AB8F3815A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0E14-9268-99E7-742B-6F28B4935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04DE-22A3-4140-A719-21595F48A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95C4-4823-A20A-08D7-DD1825602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3AFF7-B420-4439-CE5F-BF9E1AC07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8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3B1D-4B0C-14E6-A0D5-47486911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break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EDB00-396D-2ED7-962D-02F8A9BB2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6582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DDCD-2332-DFEF-72BB-01EB79FD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 breaks the loop whenever value of a becomes 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00BEB-2C5A-13A7-5EB0-ADD8EF9AB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797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BEEB-3C2A-D3E9-8D1E-CE2815A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notepad file with python program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E1BDC-8CEE-DE28-283A-EFB8D46B3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450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D85C-FC6B-A56F-05AE-9CDEC5A4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is greater than B so it will print Lakshman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E7F9C-38BE-3238-70D5-79E39C9BB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8876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D4E6-7273-73BF-3166-8D089E53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made some changes to the program to check else if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26ED5-9DF8-55ED-A993-B8F29C268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5604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E32A-4A62-D139-FEA8-AD875403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is less than B so it will execute else if loop and print Raju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F9F8F-1574-79BF-36C1-0A3F5F67D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8312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C184-499F-71FC-0BD2-7146870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made some changes to the python program so that it will execute else loop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5C327-9AAF-210B-0FFD-0FCEFD1CD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235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15EE-BBA4-0376-B416-98BEE0BB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is equal to B so it will execute else loop and print Error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95354-F540-0FF7-9F8E-B85E1B9E0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3902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F8F1-8646-699A-A891-31936586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E74A8-8B68-78F2-0F4D-9FECAC59F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2573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2BA9-E296-5546-13BA-7598E942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Loop executing 10 times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95DA6-A429-7FDD-D636-13D6C2EBD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146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91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</vt:lpstr>
      <vt:lpstr>Creating a notepad file with python program</vt:lpstr>
      <vt:lpstr>A is greater than B so it will print Lakshman</vt:lpstr>
      <vt:lpstr>I made some changes to the program to check else if  </vt:lpstr>
      <vt:lpstr>A is less than B so it will execute else if loop and print Raju</vt:lpstr>
      <vt:lpstr>I made some changes to the python program so that it will execute else loop </vt:lpstr>
      <vt:lpstr>A is equal to B so it will execute else loop and print Error</vt:lpstr>
      <vt:lpstr>FOR Loop</vt:lpstr>
      <vt:lpstr>Loop executing 10 times</vt:lpstr>
      <vt:lpstr>Checking break</vt:lpstr>
      <vt:lpstr>It breaks the loop whenever value of a becomes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If loop assignment checking if, elseif &amp; else loops are working fine or not</dc:title>
  <dc:creator>SARIKONDA</dc:creator>
  <cp:lastModifiedBy>SARIKONDA</cp:lastModifiedBy>
  <cp:revision>3</cp:revision>
  <dcterms:created xsi:type="dcterms:W3CDTF">2022-09-26T04:17:03Z</dcterms:created>
  <dcterms:modified xsi:type="dcterms:W3CDTF">2022-09-27T05:53:09Z</dcterms:modified>
</cp:coreProperties>
</file>