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AFFCD-992D-F909-1A85-D4F9582F3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68440-CDE8-7B3C-9153-04418E816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8796A-88E7-2A39-0A49-644016CB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E415-9453-4CFF-B82D-3F5548852D82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414A3-DBD8-55AD-C58A-07482CEA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844FF-894D-0B21-E69B-89F8FDCC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DB79-FF14-48B8-B0CC-6D1BF135C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40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7B880-A232-D50C-8DE0-175A3D40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0FF30-DEB1-8A90-CB55-1F31C292E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06136-635B-64D8-5525-218EC34C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E415-9453-4CFF-B82D-3F5548852D82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5EED2-F1BF-58A6-FDDA-09918681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5B963-0A3F-B856-8642-6B4BE03E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DB79-FF14-48B8-B0CC-6D1BF135C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22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00B19-7595-E13D-8C7B-9FD8F88EC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41A24-5A3B-25DB-D77E-BFEAE5F7C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974FD-8154-C3FE-B4E0-5FB3AB0A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E415-9453-4CFF-B82D-3F5548852D82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8DDE6-2CAF-8A41-CC6F-312D649C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E57A7-2AF1-359B-773B-FFB600B1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DB79-FF14-48B8-B0CC-6D1BF135C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66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CC52-A67C-FA88-AF6A-0DCD11E8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4E0F-AFCD-7C2C-A343-4ABEC9BDC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531BE-78D8-F828-C71E-B7290CFA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E415-9453-4CFF-B82D-3F5548852D82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AB259-BF39-CA50-96CD-AC2370F0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5527E-8B81-135F-70ED-3B4E6630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DB79-FF14-48B8-B0CC-6D1BF135C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59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FB25-1096-7770-5A11-DA21597B2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714B8-4068-5489-80FF-C0C1D86C0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71A9D-3ADB-AE1C-5F6F-7DD6FD44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E415-9453-4CFF-B82D-3F5548852D82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CF1E2-77CA-EC11-369A-D43E6CAA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2EC5F-6D7F-94AA-E876-A7DF982A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DB79-FF14-48B8-B0CC-6D1BF135C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66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AB36-14A9-CDDA-EB35-16A27AE8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B6EFC-F816-6767-5209-1CBD1492A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960F4-B73F-AE01-56BD-BED5D6523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3EA17-5225-E084-D74E-E8116F86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E415-9453-4CFF-B82D-3F5548852D82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8C3F5-DAC5-8641-CE5E-84DBFE00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2B87F-E59E-E4BB-546E-017FE285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DB79-FF14-48B8-B0CC-6D1BF135C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67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57B1-83F7-DD67-136C-ADCA0F49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D6422-E21B-626D-FC42-FC085EC4F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05304-CC3C-6958-DDC1-6A11029ED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82601A-BD50-6E18-373E-54A5CB2C7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D92D9-1089-0F2A-DD02-A8425CFA9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906CC-93BE-800E-3B15-FEFD63A1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E415-9453-4CFF-B82D-3F5548852D82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288F3-231A-6412-F967-233E173A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9721C8-E945-AFCA-CA14-3DD3B202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DB79-FF14-48B8-B0CC-6D1BF135C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28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5694-870F-4CD2-8430-8ECC714F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50695-BC69-769A-3A08-770C399D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E415-9453-4CFF-B82D-3F5548852D82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ABB56-DBE9-044C-83E4-4B45B2E1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A070F-6FA3-BF9E-AD84-2A31AC90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DB79-FF14-48B8-B0CC-6D1BF135C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70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3B710F-A0A9-8002-E788-ADD05B13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E415-9453-4CFF-B82D-3F5548852D82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CC562-EC97-0898-6FA5-56A18754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F706B-B530-27B6-39F7-B1520E7F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DB79-FF14-48B8-B0CC-6D1BF135C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5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64AD-6F86-4B8F-15CF-CBEB2988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8ECBE-146B-98AE-8144-AC7798F31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1577B-4DE4-D915-F81B-F016AA172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BAE25-4F12-3D51-E576-ED71E322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E415-9453-4CFF-B82D-3F5548852D82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1CC21-6FCE-CEDD-A823-85FA87F1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A3758-2DB7-64D2-3FAA-281CEBF7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DB79-FF14-48B8-B0CC-6D1BF135C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82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7F94-E642-F8E7-9423-D5FD7F60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181C9-3EF6-F9A2-5481-3F64AC4BB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91D40-666C-E723-3E69-DD2FA99AF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7FDB0-C7BA-33BF-9CB2-AB7EC681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E415-9453-4CFF-B82D-3F5548852D82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3F952-CEBB-4F7F-A1FC-1693785A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BDB3E-ECA2-4A41-50A0-81F135FD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DB79-FF14-48B8-B0CC-6D1BF135C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38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5051A4-6741-F47C-2051-D0C3A7FD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4AC0F-708D-F9F7-872A-64ED3D2B8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4F2FE-6B7F-282C-0AEB-4519F9CE1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E415-9453-4CFF-B82D-3F5548852D82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7A3AB-F154-0361-0627-0D2EF34AC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067D1-7E06-421C-17B7-CC501FBB2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DB79-FF14-48B8-B0CC-6D1BF135C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13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775901-826A-45CC-2A3D-F0AA85BB9B30}"/>
              </a:ext>
            </a:extLst>
          </p:cNvPr>
          <p:cNvSpPr txBox="1"/>
          <p:nvPr/>
        </p:nvSpPr>
        <p:spPr>
          <a:xfrm>
            <a:off x="2271713" y="628650"/>
            <a:ext cx="7743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8DB929-7A77-EEA6-E3CC-83742E3ECC9C}"/>
              </a:ext>
            </a:extLst>
          </p:cNvPr>
          <p:cNvSpPr txBox="1"/>
          <p:nvPr/>
        </p:nvSpPr>
        <p:spPr>
          <a:xfrm>
            <a:off x="1057835" y="1586753"/>
            <a:ext cx="10139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Commiting</a:t>
            </a:r>
            <a:r>
              <a:rPr lang="en-US" dirty="0"/>
              <a:t> a change to the new branch</a:t>
            </a:r>
          </a:p>
          <a:p>
            <a:endParaRPr lang="en-IN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8C397CE-01FC-4D8F-6E49-A38D3327DE4B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2088775"/>
            <a:ext cx="7735712" cy="404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3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8071-9EFB-4351-6778-8B3246B9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/>
          </a:bodyPr>
          <a:lstStyle/>
          <a:p>
            <a:r>
              <a:rPr lang="en-US" sz="2000" dirty="0" err="1"/>
              <a:t>Commiting</a:t>
            </a:r>
            <a:r>
              <a:rPr lang="en-US" sz="2000" dirty="0"/>
              <a:t> a change to the feature branch</a:t>
            </a:r>
            <a:endParaRPr lang="en-IN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A2530F3-8A0B-DCEC-7B30-C3E0FB0A224C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253331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2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5AB3-BAFD-4D40-EF7D-9735C29B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To Created a pull request to merge the code into the </a:t>
            </a:r>
            <a:r>
              <a:rPr lang="en-IN"/>
              <a:t>main branch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C72722-6409-214B-E065-228080C09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73835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4375-E6C7-631C-0DAA-CB751401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The Changes are merged into the main branch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792515-0A16-4AD5-768C-1CA491262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4839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1889-9027-7606-B4C0-F41EEEF3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Insertion and deletion operations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692B46-B4CE-0296-8FE4-D6A8A54FC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21431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Commiting a change to the feature branch</vt:lpstr>
      <vt:lpstr>To Created a pull request to merge the code into the main branch</vt:lpstr>
      <vt:lpstr>The Changes are merged into the main branch</vt:lpstr>
      <vt:lpstr>Insertion and deletion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 Karanki</dc:creator>
  <cp:lastModifiedBy>Teja Karanki</cp:lastModifiedBy>
  <cp:revision>1</cp:revision>
  <dcterms:created xsi:type="dcterms:W3CDTF">2022-09-29T09:55:21Z</dcterms:created>
  <dcterms:modified xsi:type="dcterms:W3CDTF">2022-09-29T09:58:12Z</dcterms:modified>
</cp:coreProperties>
</file>