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Karanki" userId="95edc1a698449db3" providerId="LiveId" clId="{EFB30DBC-8F66-414D-944F-597A3D06FF67}"/>
    <pc:docChg chg="custSel addSld modSld">
      <pc:chgData name="Teja Karanki" userId="95edc1a698449db3" providerId="LiveId" clId="{EFB30DBC-8F66-414D-944F-597A3D06FF67}" dt="2022-09-22T10:38:32.016" v="4" actId="14100"/>
      <pc:docMkLst>
        <pc:docMk/>
      </pc:docMkLst>
      <pc:sldChg chg="addSp delSp modSp new mod">
        <pc:chgData name="Teja Karanki" userId="95edc1a698449db3" providerId="LiveId" clId="{EFB30DBC-8F66-414D-944F-597A3D06FF67}" dt="2022-09-22T10:38:32.016" v="4" actId="14100"/>
        <pc:sldMkLst>
          <pc:docMk/>
          <pc:sldMk cId="3727093116" sldId="266"/>
        </pc:sldMkLst>
        <pc:spChg chg="del">
          <ac:chgData name="Teja Karanki" userId="95edc1a698449db3" providerId="LiveId" clId="{EFB30DBC-8F66-414D-944F-597A3D06FF67}" dt="2022-09-22T10:38:24.133" v="1" actId="478"/>
          <ac:spMkLst>
            <pc:docMk/>
            <pc:sldMk cId="3727093116" sldId="266"/>
            <ac:spMk id="2" creationId="{5DF47369-D453-7164-A60A-A5710553A94F}"/>
          </ac:spMkLst>
        </pc:spChg>
        <pc:spChg chg="del">
          <ac:chgData name="Teja Karanki" userId="95edc1a698449db3" providerId="LiveId" clId="{EFB30DBC-8F66-414D-944F-597A3D06FF67}" dt="2022-09-22T10:38:26.735" v="2" actId="478"/>
          <ac:spMkLst>
            <pc:docMk/>
            <pc:sldMk cId="3727093116" sldId="266"/>
            <ac:spMk id="3" creationId="{4704F216-CD45-38AB-69B5-7EF16123CE5A}"/>
          </ac:spMkLst>
        </pc:spChg>
        <pc:picChg chg="add mod">
          <ac:chgData name="Teja Karanki" userId="95edc1a698449db3" providerId="LiveId" clId="{EFB30DBC-8F66-414D-944F-597A3D06FF67}" dt="2022-09-22T10:38:32.016" v="4" actId="14100"/>
          <ac:picMkLst>
            <pc:docMk/>
            <pc:sldMk cId="3727093116" sldId="266"/>
            <ac:picMk id="5" creationId="{8222093C-BEDD-605E-63C5-DD3532CD64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E663-C617-88B2-75E5-649A1CAF4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716E-7B2C-A028-C47F-F46A6917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FDFA-A1DA-0240-8044-0F10905B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E481-BDAC-C7AC-F5EE-F04BA0FF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4609-B6FE-B368-2BB4-F3090DA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99D4-5BD1-B9F5-14F6-35B066E5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F050-05B9-2D9D-5EC1-101086F7D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5EA3-3723-9B23-A81B-FBBF20DC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F009-3888-E869-315E-A67DC23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D610-4734-232A-1DD6-3179DFBB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E29A5-9C74-B8C9-656A-791F85CB2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3AA2-DA9D-050B-162B-AAFC2BD7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A1DD-4DA7-469A-C474-88D5583E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A26A-73BE-84F5-38AB-59249504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DC19-AA0B-D870-29D6-ADF1DD3A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69CF-5D24-E389-14ED-6C3B28F3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7E3C-CB83-F906-D96B-E596241C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FF77-7E52-BACE-6FE1-74CAEB7A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13B5-A1DD-DE8F-E898-4F089C09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EC7A-6B6E-0615-BB02-49AB472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3C24-1B13-70D9-1421-B97CFCE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168E-F680-B8D6-4BF1-DBB7296E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C429-8B8F-8B9C-4A2D-E506B705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BA33-5715-07E5-426E-36745DBD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74EC-D284-BF35-2A8C-3D755BD6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6203-7835-735F-DC89-FCC37158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CD9D-F3E9-CB76-E202-D95B8BC5E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C232-471C-0E46-7621-7980BBC6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4A62-A72A-7D86-425A-E7EAD42E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E1F0-6489-728C-93C3-C9ED8E9A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A67B-FD44-4567-DBDB-D8E7B285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06A1-D461-86D4-A2C3-BB9D878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6CF8-9F5B-4651-4522-AD9B8211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64DE4-FB05-140C-DDDB-EF1A3AC23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30470-20DD-B13B-E5A2-D28EF70CC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91B6-30AF-7C82-175D-C7ECA3552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945E2-B83C-98EE-58E0-923DA237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9000D-5EE7-23C0-09DD-CE1B0309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D35DC-B04B-32EB-46E8-95FF0DE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DC0-2783-7E4C-44F0-60E6EDDD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59FB0-F25A-5851-500E-D0E9598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E7691-0C76-A36F-F9A9-58A19EBB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662E-57FB-2A0C-B1BD-3C435872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9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B371E-3B92-0207-B8D3-E954727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775E-703C-B615-3C41-8A2C2AC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99B52-B3C4-681C-2302-60F4569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B1E-CDF5-DCA8-6694-5FC55D5A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B0F3-7F7F-062C-44E4-486D1819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AC26-0759-690B-BDAA-BAE6A6B6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1C3A-46AD-62E6-2AA6-92172A79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45CB2-69C0-AB48-0A10-D2444D5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CF770-2C2B-D385-6AC0-F0A3137B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8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1A65-B17A-8DDD-468C-2D72834C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0BED-4702-C0BC-C050-753A74165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B8419-C2A9-51BB-DF1A-7AFBB637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BC90-14CB-CDBD-727E-5E1C365F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3A70D-FC28-481A-B1FE-14F7FDB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9238-34C7-8C43-31CF-FBEE342F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CF7D4-257A-1896-CD39-2A61BA5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7C90-E485-8BDD-1998-49AAED2D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667D-BB60-AEF8-C476-E7CE093D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1A8B-C885-4073-A9E2-24FEE042BB5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0687-1F9D-F6C5-3EFE-6DA78639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D49E-7716-98F1-4669-CC253FD24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2BE8-86AE-4E1B-97FA-3D5632CD9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1D041-1CE3-177B-1176-CB57FE371892}"/>
              </a:ext>
            </a:extLst>
          </p:cNvPr>
          <p:cNvSpPr txBox="1"/>
          <p:nvPr/>
        </p:nvSpPr>
        <p:spPr>
          <a:xfrm>
            <a:off x="1362635" y="923364"/>
            <a:ext cx="99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device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88CF-D878-3A0A-5AFE-C22846CC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4" y="1623732"/>
            <a:ext cx="8641977" cy="52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1B1E1-5403-EE05-C9D4-1F134489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0"/>
            <a:ext cx="9789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2093C-BEDD-605E-63C5-DD3532CD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8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0F0F3-5E38-741C-926B-F47D4A89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8" y="0"/>
            <a:ext cx="6893859" cy="3307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D3C65-9A1C-FC4D-3B58-9C90B236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8" y="3429000"/>
            <a:ext cx="68938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1AE84-7847-7ED5-57FF-ACDCFD17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6784" cy="666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6362E-A4CC-4477-FB29-ECDF79E8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18" y="0"/>
            <a:ext cx="6176682" cy="66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C50DB-DFF6-B6A9-6F9D-074E8090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327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FE549-2AF2-A007-0E1B-0CED593DE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40" y="0"/>
            <a:ext cx="6284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63B81-D5D2-A044-E6C9-0D8C62132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1" y="0"/>
            <a:ext cx="605117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E286A-6660-304E-95B5-73E6DEECA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22" y="0"/>
            <a:ext cx="6051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F59190-5508-D18C-DAB3-89524240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15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0F32C-7AFC-4802-5C3D-5AD0C102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9" y="0"/>
            <a:ext cx="6230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951B2-03CE-0E08-76FD-D08D5A8F8646}"/>
              </a:ext>
            </a:extLst>
          </p:cNvPr>
          <p:cNvSpPr txBox="1"/>
          <p:nvPr/>
        </p:nvSpPr>
        <p:spPr>
          <a:xfrm>
            <a:off x="1111624" y="484094"/>
            <a:ext cx="76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create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FFED8-C365-CB4A-1B2E-0C2D3EDE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816908"/>
            <a:ext cx="7637929" cy="60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1F41B-5720-AA1A-FAC8-6DAC6985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0"/>
            <a:ext cx="8041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C4180-09B0-DED5-D73F-4FC62631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989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2022-09-22T10:27:47Z</dcterms:created>
  <dcterms:modified xsi:type="dcterms:W3CDTF">2022-09-22T10:40:45Z</dcterms:modified>
</cp:coreProperties>
</file>