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3613-ACB8-056F-52B5-D246E132FB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0A00D5-DB0A-3DCB-D03B-189F5A4F68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D35DAF-8B87-52EE-D6ED-604734FAD80A}"/>
              </a:ext>
            </a:extLst>
          </p:cNvPr>
          <p:cNvSpPr>
            <a:spLocks noGrp="1"/>
          </p:cNvSpPr>
          <p:nvPr>
            <p:ph type="dt" sz="half" idx="10"/>
          </p:nvPr>
        </p:nvSpPr>
        <p:spPr/>
        <p:txBody>
          <a:bodyPr/>
          <a:lstStyle/>
          <a:p>
            <a:fld id="{E8BA0F4B-4AF5-44E9-A9F5-B0BA46385BD8}" type="datetimeFigureOut">
              <a:rPr lang="en-IN" smtClean="0"/>
              <a:t>20-09-2022</a:t>
            </a:fld>
            <a:endParaRPr lang="en-IN"/>
          </a:p>
        </p:txBody>
      </p:sp>
      <p:sp>
        <p:nvSpPr>
          <p:cNvPr id="5" name="Footer Placeholder 4">
            <a:extLst>
              <a:ext uri="{FF2B5EF4-FFF2-40B4-BE49-F238E27FC236}">
                <a16:creationId xmlns:a16="http://schemas.microsoft.com/office/drawing/2014/main" id="{30D55E98-93AB-DD05-720E-C745F8382A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EDA8C5-DA22-E055-8DEB-7B34E2040BCC}"/>
              </a:ext>
            </a:extLst>
          </p:cNvPr>
          <p:cNvSpPr>
            <a:spLocks noGrp="1"/>
          </p:cNvSpPr>
          <p:nvPr>
            <p:ph type="sldNum" sz="quarter" idx="12"/>
          </p:nvPr>
        </p:nvSpPr>
        <p:spPr/>
        <p:txBody>
          <a:bodyPr/>
          <a:lstStyle/>
          <a:p>
            <a:fld id="{2E8D97BF-A091-42D8-B51D-31A53658308D}" type="slidenum">
              <a:rPr lang="en-IN" smtClean="0"/>
              <a:t>‹#›</a:t>
            </a:fld>
            <a:endParaRPr lang="en-IN"/>
          </a:p>
        </p:txBody>
      </p:sp>
    </p:spTree>
    <p:extLst>
      <p:ext uri="{BB962C8B-B14F-4D97-AF65-F5344CB8AC3E}">
        <p14:creationId xmlns:p14="http://schemas.microsoft.com/office/powerpoint/2010/main" val="907874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B4CA9-19EC-711F-D667-F7F4A08538D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CE23B9-6249-3004-7C08-7A7BCD0E7E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76D113-707A-790D-BBA0-0C05FEA1D88F}"/>
              </a:ext>
            </a:extLst>
          </p:cNvPr>
          <p:cNvSpPr>
            <a:spLocks noGrp="1"/>
          </p:cNvSpPr>
          <p:nvPr>
            <p:ph type="dt" sz="half" idx="10"/>
          </p:nvPr>
        </p:nvSpPr>
        <p:spPr/>
        <p:txBody>
          <a:bodyPr/>
          <a:lstStyle/>
          <a:p>
            <a:fld id="{E8BA0F4B-4AF5-44E9-A9F5-B0BA46385BD8}" type="datetimeFigureOut">
              <a:rPr lang="en-IN" smtClean="0"/>
              <a:t>20-09-2022</a:t>
            </a:fld>
            <a:endParaRPr lang="en-IN"/>
          </a:p>
        </p:txBody>
      </p:sp>
      <p:sp>
        <p:nvSpPr>
          <p:cNvPr id="5" name="Footer Placeholder 4">
            <a:extLst>
              <a:ext uri="{FF2B5EF4-FFF2-40B4-BE49-F238E27FC236}">
                <a16:creationId xmlns:a16="http://schemas.microsoft.com/office/drawing/2014/main" id="{8A9D6990-7DB4-FA62-D9C2-9534C3ECF1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FD3D91-6872-6EF5-E7B8-ECE7928AD108}"/>
              </a:ext>
            </a:extLst>
          </p:cNvPr>
          <p:cNvSpPr>
            <a:spLocks noGrp="1"/>
          </p:cNvSpPr>
          <p:nvPr>
            <p:ph type="sldNum" sz="quarter" idx="12"/>
          </p:nvPr>
        </p:nvSpPr>
        <p:spPr/>
        <p:txBody>
          <a:bodyPr/>
          <a:lstStyle/>
          <a:p>
            <a:fld id="{2E8D97BF-A091-42D8-B51D-31A53658308D}" type="slidenum">
              <a:rPr lang="en-IN" smtClean="0"/>
              <a:t>‹#›</a:t>
            </a:fld>
            <a:endParaRPr lang="en-IN"/>
          </a:p>
        </p:txBody>
      </p:sp>
    </p:spTree>
    <p:extLst>
      <p:ext uri="{BB962C8B-B14F-4D97-AF65-F5344CB8AC3E}">
        <p14:creationId xmlns:p14="http://schemas.microsoft.com/office/powerpoint/2010/main" val="2522604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8FFEB0-91C7-D262-A96F-8B40659576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AF369C-D4CC-2261-D1B6-95DF2C7519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3C6243-E9C9-3DF4-031F-1C6983F01FCC}"/>
              </a:ext>
            </a:extLst>
          </p:cNvPr>
          <p:cNvSpPr>
            <a:spLocks noGrp="1"/>
          </p:cNvSpPr>
          <p:nvPr>
            <p:ph type="dt" sz="half" idx="10"/>
          </p:nvPr>
        </p:nvSpPr>
        <p:spPr/>
        <p:txBody>
          <a:bodyPr/>
          <a:lstStyle/>
          <a:p>
            <a:fld id="{E8BA0F4B-4AF5-44E9-A9F5-B0BA46385BD8}" type="datetimeFigureOut">
              <a:rPr lang="en-IN" smtClean="0"/>
              <a:t>20-09-2022</a:t>
            </a:fld>
            <a:endParaRPr lang="en-IN"/>
          </a:p>
        </p:txBody>
      </p:sp>
      <p:sp>
        <p:nvSpPr>
          <p:cNvPr id="5" name="Footer Placeholder 4">
            <a:extLst>
              <a:ext uri="{FF2B5EF4-FFF2-40B4-BE49-F238E27FC236}">
                <a16:creationId xmlns:a16="http://schemas.microsoft.com/office/drawing/2014/main" id="{0F5B5092-7024-5E6F-66D5-346D9011E7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D6F775-8F08-381A-0C37-DCDB9A56A110}"/>
              </a:ext>
            </a:extLst>
          </p:cNvPr>
          <p:cNvSpPr>
            <a:spLocks noGrp="1"/>
          </p:cNvSpPr>
          <p:nvPr>
            <p:ph type="sldNum" sz="quarter" idx="12"/>
          </p:nvPr>
        </p:nvSpPr>
        <p:spPr/>
        <p:txBody>
          <a:bodyPr/>
          <a:lstStyle/>
          <a:p>
            <a:fld id="{2E8D97BF-A091-42D8-B51D-31A53658308D}" type="slidenum">
              <a:rPr lang="en-IN" smtClean="0"/>
              <a:t>‹#›</a:t>
            </a:fld>
            <a:endParaRPr lang="en-IN"/>
          </a:p>
        </p:txBody>
      </p:sp>
    </p:spTree>
    <p:extLst>
      <p:ext uri="{BB962C8B-B14F-4D97-AF65-F5344CB8AC3E}">
        <p14:creationId xmlns:p14="http://schemas.microsoft.com/office/powerpoint/2010/main" val="2899392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768AD-E937-A4A7-CCD0-9E047AEEF6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B737E1-B5E8-81F6-E131-577722B9C0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20FDB5-92D3-163E-5528-9D5647ABA951}"/>
              </a:ext>
            </a:extLst>
          </p:cNvPr>
          <p:cNvSpPr>
            <a:spLocks noGrp="1"/>
          </p:cNvSpPr>
          <p:nvPr>
            <p:ph type="dt" sz="half" idx="10"/>
          </p:nvPr>
        </p:nvSpPr>
        <p:spPr/>
        <p:txBody>
          <a:bodyPr/>
          <a:lstStyle/>
          <a:p>
            <a:fld id="{E8BA0F4B-4AF5-44E9-A9F5-B0BA46385BD8}" type="datetimeFigureOut">
              <a:rPr lang="en-IN" smtClean="0"/>
              <a:t>20-09-2022</a:t>
            </a:fld>
            <a:endParaRPr lang="en-IN"/>
          </a:p>
        </p:txBody>
      </p:sp>
      <p:sp>
        <p:nvSpPr>
          <p:cNvPr id="5" name="Footer Placeholder 4">
            <a:extLst>
              <a:ext uri="{FF2B5EF4-FFF2-40B4-BE49-F238E27FC236}">
                <a16:creationId xmlns:a16="http://schemas.microsoft.com/office/drawing/2014/main" id="{9553779B-95E7-F68F-6217-9A01F1A762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5484DA-0777-C896-DE97-F910B5A46868}"/>
              </a:ext>
            </a:extLst>
          </p:cNvPr>
          <p:cNvSpPr>
            <a:spLocks noGrp="1"/>
          </p:cNvSpPr>
          <p:nvPr>
            <p:ph type="sldNum" sz="quarter" idx="12"/>
          </p:nvPr>
        </p:nvSpPr>
        <p:spPr/>
        <p:txBody>
          <a:bodyPr/>
          <a:lstStyle/>
          <a:p>
            <a:fld id="{2E8D97BF-A091-42D8-B51D-31A53658308D}" type="slidenum">
              <a:rPr lang="en-IN" smtClean="0"/>
              <a:t>‹#›</a:t>
            </a:fld>
            <a:endParaRPr lang="en-IN"/>
          </a:p>
        </p:txBody>
      </p:sp>
    </p:spTree>
    <p:extLst>
      <p:ext uri="{BB962C8B-B14F-4D97-AF65-F5344CB8AC3E}">
        <p14:creationId xmlns:p14="http://schemas.microsoft.com/office/powerpoint/2010/main" val="3403560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027ED-AE37-5014-D156-E9600AAB69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020A7B6-4DC2-2AF2-67E9-71F50265B0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703E2E-4201-8C7C-EA2C-27EAC5CA87D5}"/>
              </a:ext>
            </a:extLst>
          </p:cNvPr>
          <p:cNvSpPr>
            <a:spLocks noGrp="1"/>
          </p:cNvSpPr>
          <p:nvPr>
            <p:ph type="dt" sz="half" idx="10"/>
          </p:nvPr>
        </p:nvSpPr>
        <p:spPr/>
        <p:txBody>
          <a:bodyPr/>
          <a:lstStyle/>
          <a:p>
            <a:fld id="{E8BA0F4B-4AF5-44E9-A9F5-B0BA46385BD8}" type="datetimeFigureOut">
              <a:rPr lang="en-IN" smtClean="0"/>
              <a:t>20-09-2022</a:t>
            </a:fld>
            <a:endParaRPr lang="en-IN"/>
          </a:p>
        </p:txBody>
      </p:sp>
      <p:sp>
        <p:nvSpPr>
          <p:cNvPr id="5" name="Footer Placeholder 4">
            <a:extLst>
              <a:ext uri="{FF2B5EF4-FFF2-40B4-BE49-F238E27FC236}">
                <a16:creationId xmlns:a16="http://schemas.microsoft.com/office/drawing/2014/main" id="{0BF25EA7-5385-90B9-838E-05CEF8E99F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2E5DA8-58D9-0D3F-0CFB-15BD38721009}"/>
              </a:ext>
            </a:extLst>
          </p:cNvPr>
          <p:cNvSpPr>
            <a:spLocks noGrp="1"/>
          </p:cNvSpPr>
          <p:nvPr>
            <p:ph type="sldNum" sz="quarter" idx="12"/>
          </p:nvPr>
        </p:nvSpPr>
        <p:spPr/>
        <p:txBody>
          <a:bodyPr/>
          <a:lstStyle/>
          <a:p>
            <a:fld id="{2E8D97BF-A091-42D8-B51D-31A53658308D}" type="slidenum">
              <a:rPr lang="en-IN" smtClean="0"/>
              <a:t>‹#›</a:t>
            </a:fld>
            <a:endParaRPr lang="en-IN"/>
          </a:p>
        </p:txBody>
      </p:sp>
    </p:spTree>
    <p:extLst>
      <p:ext uri="{BB962C8B-B14F-4D97-AF65-F5344CB8AC3E}">
        <p14:creationId xmlns:p14="http://schemas.microsoft.com/office/powerpoint/2010/main" val="1949823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18B0D-6F66-291A-9A6A-B4304800B1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0AA27B-5806-5280-E1D6-E62AF44682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21537B-8AE7-E5CC-F171-0CEC24B014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88634FD-463C-B8CF-AD1B-810BEFC01EFC}"/>
              </a:ext>
            </a:extLst>
          </p:cNvPr>
          <p:cNvSpPr>
            <a:spLocks noGrp="1"/>
          </p:cNvSpPr>
          <p:nvPr>
            <p:ph type="dt" sz="half" idx="10"/>
          </p:nvPr>
        </p:nvSpPr>
        <p:spPr/>
        <p:txBody>
          <a:bodyPr/>
          <a:lstStyle/>
          <a:p>
            <a:fld id="{E8BA0F4B-4AF5-44E9-A9F5-B0BA46385BD8}" type="datetimeFigureOut">
              <a:rPr lang="en-IN" smtClean="0"/>
              <a:t>20-09-2022</a:t>
            </a:fld>
            <a:endParaRPr lang="en-IN"/>
          </a:p>
        </p:txBody>
      </p:sp>
      <p:sp>
        <p:nvSpPr>
          <p:cNvPr id="6" name="Footer Placeholder 5">
            <a:extLst>
              <a:ext uri="{FF2B5EF4-FFF2-40B4-BE49-F238E27FC236}">
                <a16:creationId xmlns:a16="http://schemas.microsoft.com/office/drawing/2014/main" id="{A577C7E0-E3CE-D005-96E7-535398451F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E7D7D1-F077-FE59-DB59-86D8BE102251}"/>
              </a:ext>
            </a:extLst>
          </p:cNvPr>
          <p:cNvSpPr>
            <a:spLocks noGrp="1"/>
          </p:cNvSpPr>
          <p:nvPr>
            <p:ph type="sldNum" sz="quarter" idx="12"/>
          </p:nvPr>
        </p:nvSpPr>
        <p:spPr/>
        <p:txBody>
          <a:bodyPr/>
          <a:lstStyle/>
          <a:p>
            <a:fld id="{2E8D97BF-A091-42D8-B51D-31A53658308D}" type="slidenum">
              <a:rPr lang="en-IN" smtClean="0"/>
              <a:t>‹#›</a:t>
            </a:fld>
            <a:endParaRPr lang="en-IN"/>
          </a:p>
        </p:txBody>
      </p:sp>
    </p:spTree>
    <p:extLst>
      <p:ext uri="{BB962C8B-B14F-4D97-AF65-F5344CB8AC3E}">
        <p14:creationId xmlns:p14="http://schemas.microsoft.com/office/powerpoint/2010/main" val="3546029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1A10A-10D0-232B-79A6-A637366ECF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15CA73-1389-D1F7-A713-554A6A81C3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119CA2-060F-6006-FB15-211E40ADF0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2FDE52-EA3B-5299-5E9D-9ED3B8EE22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1DCEF1-D5FD-5869-7BBB-87793F8CD1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20C7FF0-2DDA-1B6B-4E5F-9376F2D774AB}"/>
              </a:ext>
            </a:extLst>
          </p:cNvPr>
          <p:cNvSpPr>
            <a:spLocks noGrp="1"/>
          </p:cNvSpPr>
          <p:nvPr>
            <p:ph type="dt" sz="half" idx="10"/>
          </p:nvPr>
        </p:nvSpPr>
        <p:spPr/>
        <p:txBody>
          <a:bodyPr/>
          <a:lstStyle/>
          <a:p>
            <a:fld id="{E8BA0F4B-4AF5-44E9-A9F5-B0BA46385BD8}" type="datetimeFigureOut">
              <a:rPr lang="en-IN" smtClean="0"/>
              <a:t>20-09-2022</a:t>
            </a:fld>
            <a:endParaRPr lang="en-IN"/>
          </a:p>
        </p:txBody>
      </p:sp>
      <p:sp>
        <p:nvSpPr>
          <p:cNvPr id="8" name="Footer Placeholder 7">
            <a:extLst>
              <a:ext uri="{FF2B5EF4-FFF2-40B4-BE49-F238E27FC236}">
                <a16:creationId xmlns:a16="http://schemas.microsoft.com/office/drawing/2014/main" id="{4838D52E-9880-AB8A-A18D-E847FC174D3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60ADB3F-EF64-0969-44FD-4344D335A788}"/>
              </a:ext>
            </a:extLst>
          </p:cNvPr>
          <p:cNvSpPr>
            <a:spLocks noGrp="1"/>
          </p:cNvSpPr>
          <p:nvPr>
            <p:ph type="sldNum" sz="quarter" idx="12"/>
          </p:nvPr>
        </p:nvSpPr>
        <p:spPr/>
        <p:txBody>
          <a:bodyPr/>
          <a:lstStyle/>
          <a:p>
            <a:fld id="{2E8D97BF-A091-42D8-B51D-31A53658308D}" type="slidenum">
              <a:rPr lang="en-IN" smtClean="0"/>
              <a:t>‹#›</a:t>
            </a:fld>
            <a:endParaRPr lang="en-IN"/>
          </a:p>
        </p:txBody>
      </p:sp>
    </p:spTree>
    <p:extLst>
      <p:ext uri="{BB962C8B-B14F-4D97-AF65-F5344CB8AC3E}">
        <p14:creationId xmlns:p14="http://schemas.microsoft.com/office/powerpoint/2010/main" val="3586812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5A70D-3C63-51AB-FB51-23B9A26ADAA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4559BE-14BD-2143-00E3-8AD307A48F9D}"/>
              </a:ext>
            </a:extLst>
          </p:cNvPr>
          <p:cNvSpPr>
            <a:spLocks noGrp="1"/>
          </p:cNvSpPr>
          <p:nvPr>
            <p:ph type="dt" sz="half" idx="10"/>
          </p:nvPr>
        </p:nvSpPr>
        <p:spPr/>
        <p:txBody>
          <a:bodyPr/>
          <a:lstStyle/>
          <a:p>
            <a:fld id="{E8BA0F4B-4AF5-44E9-A9F5-B0BA46385BD8}" type="datetimeFigureOut">
              <a:rPr lang="en-IN" smtClean="0"/>
              <a:t>20-09-2022</a:t>
            </a:fld>
            <a:endParaRPr lang="en-IN"/>
          </a:p>
        </p:txBody>
      </p:sp>
      <p:sp>
        <p:nvSpPr>
          <p:cNvPr id="4" name="Footer Placeholder 3">
            <a:extLst>
              <a:ext uri="{FF2B5EF4-FFF2-40B4-BE49-F238E27FC236}">
                <a16:creationId xmlns:a16="http://schemas.microsoft.com/office/drawing/2014/main" id="{0B903D13-4B62-A817-9F7C-4510745FCB2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348A93E-4D8E-1878-E676-73C07EAB86C8}"/>
              </a:ext>
            </a:extLst>
          </p:cNvPr>
          <p:cNvSpPr>
            <a:spLocks noGrp="1"/>
          </p:cNvSpPr>
          <p:nvPr>
            <p:ph type="sldNum" sz="quarter" idx="12"/>
          </p:nvPr>
        </p:nvSpPr>
        <p:spPr/>
        <p:txBody>
          <a:bodyPr/>
          <a:lstStyle/>
          <a:p>
            <a:fld id="{2E8D97BF-A091-42D8-B51D-31A53658308D}" type="slidenum">
              <a:rPr lang="en-IN" smtClean="0"/>
              <a:t>‹#›</a:t>
            </a:fld>
            <a:endParaRPr lang="en-IN"/>
          </a:p>
        </p:txBody>
      </p:sp>
    </p:spTree>
    <p:extLst>
      <p:ext uri="{BB962C8B-B14F-4D97-AF65-F5344CB8AC3E}">
        <p14:creationId xmlns:p14="http://schemas.microsoft.com/office/powerpoint/2010/main" val="2312695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F6C4B5-2839-83BE-681E-42BD8091BC58}"/>
              </a:ext>
            </a:extLst>
          </p:cNvPr>
          <p:cNvSpPr>
            <a:spLocks noGrp="1"/>
          </p:cNvSpPr>
          <p:nvPr>
            <p:ph type="dt" sz="half" idx="10"/>
          </p:nvPr>
        </p:nvSpPr>
        <p:spPr/>
        <p:txBody>
          <a:bodyPr/>
          <a:lstStyle/>
          <a:p>
            <a:fld id="{E8BA0F4B-4AF5-44E9-A9F5-B0BA46385BD8}" type="datetimeFigureOut">
              <a:rPr lang="en-IN" smtClean="0"/>
              <a:t>20-09-2022</a:t>
            </a:fld>
            <a:endParaRPr lang="en-IN"/>
          </a:p>
        </p:txBody>
      </p:sp>
      <p:sp>
        <p:nvSpPr>
          <p:cNvPr id="3" name="Footer Placeholder 2">
            <a:extLst>
              <a:ext uri="{FF2B5EF4-FFF2-40B4-BE49-F238E27FC236}">
                <a16:creationId xmlns:a16="http://schemas.microsoft.com/office/drawing/2014/main" id="{592AD001-91AF-C78B-3B70-1938AAAB587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B02DDAF-2BF6-C0F3-DC45-7FF72FC8ADBD}"/>
              </a:ext>
            </a:extLst>
          </p:cNvPr>
          <p:cNvSpPr>
            <a:spLocks noGrp="1"/>
          </p:cNvSpPr>
          <p:nvPr>
            <p:ph type="sldNum" sz="quarter" idx="12"/>
          </p:nvPr>
        </p:nvSpPr>
        <p:spPr/>
        <p:txBody>
          <a:bodyPr/>
          <a:lstStyle/>
          <a:p>
            <a:fld id="{2E8D97BF-A091-42D8-B51D-31A53658308D}" type="slidenum">
              <a:rPr lang="en-IN" smtClean="0"/>
              <a:t>‹#›</a:t>
            </a:fld>
            <a:endParaRPr lang="en-IN"/>
          </a:p>
        </p:txBody>
      </p:sp>
    </p:spTree>
    <p:extLst>
      <p:ext uri="{BB962C8B-B14F-4D97-AF65-F5344CB8AC3E}">
        <p14:creationId xmlns:p14="http://schemas.microsoft.com/office/powerpoint/2010/main" val="245396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3C6F1-DB2E-3556-E12C-7B2B306362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D3280D-9988-CDD5-7A69-9757E9A2A3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171D01-F138-F5D4-2069-BF5E1B4EF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5B1A95-E9FE-85CD-D2FB-FED4CA24092C}"/>
              </a:ext>
            </a:extLst>
          </p:cNvPr>
          <p:cNvSpPr>
            <a:spLocks noGrp="1"/>
          </p:cNvSpPr>
          <p:nvPr>
            <p:ph type="dt" sz="half" idx="10"/>
          </p:nvPr>
        </p:nvSpPr>
        <p:spPr/>
        <p:txBody>
          <a:bodyPr/>
          <a:lstStyle/>
          <a:p>
            <a:fld id="{E8BA0F4B-4AF5-44E9-A9F5-B0BA46385BD8}" type="datetimeFigureOut">
              <a:rPr lang="en-IN" smtClean="0"/>
              <a:t>20-09-2022</a:t>
            </a:fld>
            <a:endParaRPr lang="en-IN"/>
          </a:p>
        </p:txBody>
      </p:sp>
      <p:sp>
        <p:nvSpPr>
          <p:cNvPr id="6" name="Footer Placeholder 5">
            <a:extLst>
              <a:ext uri="{FF2B5EF4-FFF2-40B4-BE49-F238E27FC236}">
                <a16:creationId xmlns:a16="http://schemas.microsoft.com/office/drawing/2014/main" id="{A1A55A6F-621E-373E-7826-ABA0D6173C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3C72A4-D138-F641-91E4-BFB2E258E4CB}"/>
              </a:ext>
            </a:extLst>
          </p:cNvPr>
          <p:cNvSpPr>
            <a:spLocks noGrp="1"/>
          </p:cNvSpPr>
          <p:nvPr>
            <p:ph type="sldNum" sz="quarter" idx="12"/>
          </p:nvPr>
        </p:nvSpPr>
        <p:spPr/>
        <p:txBody>
          <a:bodyPr/>
          <a:lstStyle/>
          <a:p>
            <a:fld id="{2E8D97BF-A091-42D8-B51D-31A53658308D}" type="slidenum">
              <a:rPr lang="en-IN" smtClean="0"/>
              <a:t>‹#›</a:t>
            </a:fld>
            <a:endParaRPr lang="en-IN"/>
          </a:p>
        </p:txBody>
      </p:sp>
    </p:spTree>
    <p:extLst>
      <p:ext uri="{BB962C8B-B14F-4D97-AF65-F5344CB8AC3E}">
        <p14:creationId xmlns:p14="http://schemas.microsoft.com/office/powerpoint/2010/main" val="3106406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D428C-DA00-80A3-FB06-DD68E56944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3A0FF06-6B87-8E22-45F5-7B7456A0AC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563F920-C84E-E790-840B-6E6612635E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F7F1AB-266C-D3FF-FB49-DD9FB2E6558E}"/>
              </a:ext>
            </a:extLst>
          </p:cNvPr>
          <p:cNvSpPr>
            <a:spLocks noGrp="1"/>
          </p:cNvSpPr>
          <p:nvPr>
            <p:ph type="dt" sz="half" idx="10"/>
          </p:nvPr>
        </p:nvSpPr>
        <p:spPr/>
        <p:txBody>
          <a:bodyPr/>
          <a:lstStyle/>
          <a:p>
            <a:fld id="{E8BA0F4B-4AF5-44E9-A9F5-B0BA46385BD8}" type="datetimeFigureOut">
              <a:rPr lang="en-IN" smtClean="0"/>
              <a:t>20-09-2022</a:t>
            </a:fld>
            <a:endParaRPr lang="en-IN"/>
          </a:p>
        </p:txBody>
      </p:sp>
      <p:sp>
        <p:nvSpPr>
          <p:cNvPr id="6" name="Footer Placeholder 5">
            <a:extLst>
              <a:ext uri="{FF2B5EF4-FFF2-40B4-BE49-F238E27FC236}">
                <a16:creationId xmlns:a16="http://schemas.microsoft.com/office/drawing/2014/main" id="{6358026D-BFD5-AE90-95CA-E2A133EAC2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FD0806-3BEC-1DDB-5598-0EB83D3FE8E0}"/>
              </a:ext>
            </a:extLst>
          </p:cNvPr>
          <p:cNvSpPr>
            <a:spLocks noGrp="1"/>
          </p:cNvSpPr>
          <p:nvPr>
            <p:ph type="sldNum" sz="quarter" idx="12"/>
          </p:nvPr>
        </p:nvSpPr>
        <p:spPr/>
        <p:txBody>
          <a:bodyPr/>
          <a:lstStyle/>
          <a:p>
            <a:fld id="{2E8D97BF-A091-42D8-B51D-31A53658308D}" type="slidenum">
              <a:rPr lang="en-IN" smtClean="0"/>
              <a:t>‹#›</a:t>
            </a:fld>
            <a:endParaRPr lang="en-IN"/>
          </a:p>
        </p:txBody>
      </p:sp>
    </p:spTree>
    <p:extLst>
      <p:ext uri="{BB962C8B-B14F-4D97-AF65-F5344CB8AC3E}">
        <p14:creationId xmlns:p14="http://schemas.microsoft.com/office/powerpoint/2010/main" val="2345676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D87747-8A5F-F0F8-3224-E60A5FEBED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DB62B2-C27C-67FC-0F94-2048D176D2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E34F52-4E9A-13AA-8B06-5E8A01E55C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BA0F4B-4AF5-44E9-A9F5-B0BA46385BD8}" type="datetimeFigureOut">
              <a:rPr lang="en-IN" smtClean="0"/>
              <a:t>20-09-2022</a:t>
            </a:fld>
            <a:endParaRPr lang="en-IN"/>
          </a:p>
        </p:txBody>
      </p:sp>
      <p:sp>
        <p:nvSpPr>
          <p:cNvPr id="5" name="Footer Placeholder 4">
            <a:extLst>
              <a:ext uri="{FF2B5EF4-FFF2-40B4-BE49-F238E27FC236}">
                <a16:creationId xmlns:a16="http://schemas.microsoft.com/office/drawing/2014/main" id="{71970F0D-96AA-8ABB-0789-C795A958F5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D287687-AC9C-9E6E-68DB-71DA627689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8D97BF-A091-42D8-B51D-31A53658308D}" type="slidenum">
              <a:rPr lang="en-IN" smtClean="0"/>
              <a:t>‹#›</a:t>
            </a:fld>
            <a:endParaRPr lang="en-IN"/>
          </a:p>
        </p:txBody>
      </p:sp>
    </p:spTree>
    <p:extLst>
      <p:ext uri="{BB962C8B-B14F-4D97-AF65-F5344CB8AC3E}">
        <p14:creationId xmlns:p14="http://schemas.microsoft.com/office/powerpoint/2010/main" val="1078310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ortal.azure.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AD9D67-E735-2250-82FC-D9C97AC086EE}"/>
              </a:ext>
            </a:extLst>
          </p:cNvPr>
          <p:cNvSpPr txBox="1"/>
          <p:nvPr/>
        </p:nvSpPr>
        <p:spPr>
          <a:xfrm>
            <a:off x="4338918" y="555811"/>
            <a:ext cx="390861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Virtual machine scale set</a:t>
            </a:r>
            <a:endParaRPr lang="en-IN"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65B6DBE-3FB3-931E-5804-3A4307A093C2}"/>
              </a:ext>
            </a:extLst>
          </p:cNvPr>
          <p:cNvSpPr txBox="1"/>
          <p:nvPr/>
        </p:nvSpPr>
        <p:spPr>
          <a:xfrm flipH="1">
            <a:off x="968187" y="1595718"/>
            <a:ext cx="10327341" cy="923330"/>
          </a:xfrm>
          <a:prstGeom prst="rect">
            <a:avLst/>
          </a:prstGeom>
          <a:noFill/>
        </p:spPr>
        <p:txBody>
          <a:bodyPr wrap="square" rtlCol="0">
            <a:spAutoFit/>
          </a:bodyPr>
          <a:lstStyle/>
          <a:p>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Azure virtual machine scale sets </a:t>
            </a:r>
            <a:r>
              <a:rPr lang="en-US" i="0" dirty="0">
                <a:solidFill>
                  <a:schemeClr val="tx1">
                    <a:lumMod val="95000"/>
                    <a:lumOff val="5000"/>
                  </a:schemeClr>
                </a:solidFill>
                <a:effectLst/>
                <a:latin typeface="Times New Roman" panose="02020603050405020304" pitchFamily="18" charset="0"/>
                <a:cs typeface="Times New Roman" panose="02020603050405020304" pitchFamily="18" charset="0"/>
              </a:rPr>
              <a:t>let you create and manage a group of load balanced VMs. </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The number of VM instances can automatically increase or decrease in response to demand or a defined schedule. Scale sets provide the following key benefits: Easy to create and manage multiple VMs.</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8C37424-DAAD-E0C1-956A-EACE1DFCAF73}"/>
              </a:ext>
            </a:extLst>
          </p:cNvPr>
          <p:cNvSpPr txBox="1"/>
          <p:nvPr/>
        </p:nvSpPr>
        <p:spPr>
          <a:xfrm>
            <a:off x="932330" y="2727591"/>
            <a:ext cx="10327340" cy="461665"/>
          </a:xfrm>
          <a:prstGeom prst="rect">
            <a:avLst/>
          </a:prstGeom>
          <a:noFill/>
        </p:spPr>
        <p:txBody>
          <a:bodyPr wrap="square">
            <a:spAutoFit/>
          </a:bodyPr>
          <a:lstStyle/>
          <a:p>
            <a:pPr algn="l"/>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To create a Virtual machine scale set.</a:t>
            </a:r>
          </a:p>
        </p:txBody>
      </p:sp>
      <p:sp>
        <p:nvSpPr>
          <p:cNvPr id="13" name="TextBox 12">
            <a:extLst>
              <a:ext uri="{FF2B5EF4-FFF2-40B4-BE49-F238E27FC236}">
                <a16:creationId xmlns:a16="http://schemas.microsoft.com/office/drawing/2014/main" id="{DF7A30B8-0EB5-851A-66B9-37019CC85F3B}"/>
              </a:ext>
            </a:extLst>
          </p:cNvPr>
          <p:cNvSpPr txBox="1"/>
          <p:nvPr/>
        </p:nvSpPr>
        <p:spPr>
          <a:xfrm>
            <a:off x="932330" y="3397799"/>
            <a:ext cx="10363198" cy="1477328"/>
          </a:xfrm>
          <a:prstGeom prst="rect">
            <a:avLst/>
          </a:prstGeom>
          <a:noFill/>
        </p:spPr>
        <p:txBody>
          <a:bodyPr wrap="square">
            <a:spAutoFit/>
          </a:bodyPr>
          <a:lstStyle/>
          <a:p>
            <a:pPr algn="l">
              <a:buFont typeface="+mj-lt"/>
              <a:buAutoNum type="arabicPeriod"/>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Open the </a:t>
            </a:r>
            <a:r>
              <a:rPr lang="en-US"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Azure portal</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t>
            </a:r>
          </a:p>
          <a:p>
            <a:pPr algn="l">
              <a:buFont typeface="+mj-lt"/>
              <a:buAutoNum type="arabicPeriod"/>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Search for and select </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Virtual machine scale sets</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t>
            </a:r>
          </a:p>
          <a:p>
            <a:pPr algn="l">
              <a:buFont typeface="+mj-lt"/>
              <a:buAutoNum type="arabicPeriod"/>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Select </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Create</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on the </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Virtual machine scale sets</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page. The </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Create a virtual machine scale set</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will open.</a:t>
            </a:r>
          </a:p>
          <a:p>
            <a:pPr algn="l">
              <a:buFont typeface="+mj-lt"/>
              <a:buAutoNum type="arabicPeriod"/>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Select the subscription that you want to use for </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Subscription</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t>
            </a:r>
          </a:p>
          <a:p>
            <a:pPr algn="l">
              <a:buFont typeface="+mj-lt"/>
              <a:buAutoNum type="arabicPeriod"/>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For </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Resource group</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select </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Create new</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and type </a:t>
            </a:r>
            <a:r>
              <a:rPr lang="en-US" b="0" dirty="0" err="1">
                <a:solidFill>
                  <a:schemeClr val="tx1">
                    <a:lumMod val="95000"/>
                    <a:lumOff val="5000"/>
                  </a:schemeClr>
                </a:solidFill>
                <a:effectLst/>
                <a:latin typeface="Times New Roman" panose="02020603050405020304" pitchFamily="18" charset="0"/>
                <a:cs typeface="Times New Roman" panose="02020603050405020304" pitchFamily="18" charset="0"/>
              </a:rPr>
              <a:t>myVMSSRG</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for the name and then select </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OK</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t>
            </a:r>
          </a:p>
        </p:txBody>
      </p:sp>
      <p:pic>
        <p:nvPicPr>
          <p:cNvPr id="1036" name="Picture 12" descr="Project details.">
            <a:extLst>
              <a:ext uri="{FF2B5EF4-FFF2-40B4-BE49-F238E27FC236}">
                <a16:creationId xmlns:a16="http://schemas.microsoft.com/office/drawing/2014/main" id="{F81ED9F6-B61D-4CD5-D238-645971E55D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2319" y="4957448"/>
            <a:ext cx="7372350" cy="1776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853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6132B7-C0A8-EFCC-87D8-91D1EEAEE3FA}"/>
              </a:ext>
            </a:extLst>
          </p:cNvPr>
          <p:cNvSpPr txBox="1"/>
          <p:nvPr/>
        </p:nvSpPr>
        <p:spPr>
          <a:xfrm>
            <a:off x="851647" y="528917"/>
            <a:ext cx="10246657" cy="646331"/>
          </a:xfrm>
          <a:prstGeom prst="rect">
            <a:avLst/>
          </a:prstGeom>
          <a:noFill/>
        </p:spPr>
        <p:txBody>
          <a:bodyPr wrap="square" rtlCol="0">
            <a:spAutoFit/>
          </a:bodyPr>
          <a:lstStyle/>
          <a:p>
            <a:pPr algn="l"/>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6.For </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Virtual machine scale set name</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type </a:t>
            </a:r>
            <a:r>
              <a:rPr lang="en-US" i="1" u="sng" dirty="0" err="1">
                <a:solidFill>
                  <a:schemeClr val="tx1">
                    <a:lumMod val="95000"/>
                    <a:lumOff val="5000"/>
                  </a:schemeClr>
                </a:solidFill>
                <a:effectLst/>
                <a:latin typeface="Times New Roman" panose="02020603050405020304" pitchFamily="18" charset="0"/>
                <a:cs typeface="Times New Roman" panose="02020603050405020304" pitchFamily="18" charset="0"/>
              </a:rPr>
              <a:t>myVMSS</a:t>
            </a:r>
            <a:r>
              <a:rPr lang="en-US" i="1" u="sng" dirty="0">
                <a:solidFill>
                  <a:schemeClr val="tx1">
                    <a:lumMod val="95000"/>
                    <a:lumOff val="5000"/>
                  </a:schemeClr>
                </a:solidFill>
                <a:effectLst/>
                <a:latin typeface="Times New Roman" panose="02020603050405020304" pitchFamily="18" charset="0"/>
                <a:cs typeface="Times New Roman" panose="02020603050405020304" pitchFamily="18" charset="0"/>
              </a:rPr>
              <a:t>.</a:t>
            </a:r>
          </a:p>
          <a:p>
            <a:pPr algn="l"/>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7.For </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Region</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select a region that is close to you like </a:t>
            </a:r>
            <a:r>
              <a:rPr lang="en-US" b="0" i="1" dirty="0">
                <a:solidFill>
                  <a:schemeClr val="tx1">
                    <a:lumMod val="95000"/>
                    <a:lumOff val="5000"/>
                  </a:schemeClr>
                </a:solidFill>
                <a:effectLst/>
                <a:latin typeface="Times New Roman" panose="02020603050405020304" pitchFamily="18" charset="0"/>
                <a:cs typeface="Times New Roman" panose="02020603050405020304" pitchFamily="18" charset="0"/>
              </a:rPr>
              <a:t>East US</a:t>
            </a:r>
            <a:r>
              <a:rPr lang="en-US" b="0" i="0" dirty="0">
                <a:solidFill>
                  <a:schemeClr val="tx1">
                    <a:lumMod val="95000"/>
                    <a:lumOff val="5000"/>
                  </a:schemeClr>
                </a:solidFill>
                <a:effectLst/>
                <a:latin typeface="Segoe UI" panose="020B0502040204020203" pitchFamily="34" charset="0"/>
              </a:rPr>
              <a:t>.</a:t>
            </a:r>
          </a:p>
        </p:txBody>
      </p:sp>
      <p:pic>
        <p:nvPicPr>
          <p:cNvPr id="2050" name="Picture 2" descr="Name and region.">
            <a:extLst>
              <a:ext uri="{FF2B5EF4-FFF2-40B4-BE49-F238E27FC236}">
                <a16:creationId xmlns:a16="http://schemas.microsoft.com/office/drawing/2014/main" id="{7AE7C06C-00FB-BB18-BD62-A334EF4B3E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646" y="1329017"/>
            <a:ext cx="10676965" cy="1600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8A62B11-B3A3-CA0D-F872-BEF9052C84BD}"/>
              </a:ext>
            </a:extLst>
          </p:cNvPr>
          <p:cNvSpPr txBox="1"/>
          <p:nvPr/>
        </p:nvSpPr>
        <p:spPr>
          <a:xfrm>
            <a:off x="851646" y="2828836"/>
            <a:ext cx="10246658" cy="923330"/>
          </a:xfrm>
          <a:prstGeom prst="rect">
            <a:avLst/>
          </a:prstGeom>
          <a:noFill/>
        </p:spPr>
        <p:txBody>
          <a:bodyPr wrap="square">
            <a:spAutoFit/>
          </a:bodyPr>
          <a:lstStyle/>
          <a:p>
            <a:pPr algn="l"/>
            <a:r>
              <a:rPr lang="en-US" i="0" dirty="0">
                <a:solidFill>
                  <a:schemeClr val="tx1">
                    <a:lumMod val="95000"/>
                    <a:lumOff val="5000"/>
                  </a:schemeClr>
                </a:solidFill>
                <a:effectLst/>
                <a:latin typeface="Times New Roman" panose="02020603050405020304" pitchFamily="18" charset="0"/>
                <a:cs typeface="Times New Roman" panose="02020603050405020304" pitchFamily="18" charset="0"/>
              </a:rPr>
              <a:t>8.Leave Availability zone as blank for this example.</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r>
              <a:rPr lang="en-US" i="0" dirty="0">
                <a:solidFill>
                  <a:schemeClr val="tx1">
                    <a:lumMod val="95000"/>
                    <a:lumOff val="5000"/>
                  </a:schemeClr>
                </a:solidFill>
                <a:effectLst/>
                <a:latin typeface="Times New Roman" panose="02020603050405020304" pitchFamily="18" charset="0"/>
                <a:cs typeface="Times New Roman" panose="02020603050405020304" pitchFamily="18" charset="0"/>
              </a:rPr>
              <a:t>9.For Orchestration mode, select Flexible.</a:t>
            </a:r>
          </a:p>
          <a:p>
            <a:pPr algn="l"/>
            <a:r>
              <a:rPr lang="en-US" i="0" dirty="0">
                <a:solidFill>
                  <a:schemeClr val="tx1">
                    <a:lumMod val="95000"/>
                    <a:lumOff val="5000"/>
                  </a:schemeClr>
                </a:solidFill>
                <a:effectLst/>
                <a:latin typeface="Times New Roman" panose="02020603050405020304" pitchFamily="18" charset="0"/>
                <a:cs typeface="Times New Roman" panose="02020603050405020304" pitchFamily="18" charset="0"/>
              </a:rPr>
              <a:t>10.Leave the default of </a:t>
            </a:r>
            <a:r>
              <a:rPr lang="en-US" i="1" dirty="0">
                <a:solidFill>
                  <a:schemeClr val="tx1">
                    <a:lumMod val="95000"/>
                    <a:lumOff val="5000"/>
                  </a:schemeClr>
                </a:solidFill>
                <a:effectLst/>
                <a:latin typeface="Times New Roman" panose="02020603050405020304" pitchFamily="18" charset="0"/>
                <a:cs typeface="Times New Roman" panose="02020603050405020304" pitchFamily="18" charset="0"/>
              </a:rPr>
              <a:t>1</a:t>
            </a:r>
            <a:r>
              <a:rPr lang="en-US" i="0" dirty="0">
                <a:solidFill>
                  <a:schemeClr val="tx1">
                    <a:lumMod val="95000"/>
                    <a:lumOff val="5000"/>
                  </a:schemeClr>
                </a:solidFill>
                <a:effectLst/>
                <a:latin typeface="Times New Roman" panose="02020603050405020304" pitchFamily="18" charset="0"/>
                <a:cs typeface="Times New Roman" panose="02020603050405020304" pitchFamily="18" charset="0"/>
              </a:rPr>
              <a:t> for fault domain count or choose another value from the drop-down.</a:t>
            </a:r>
          </a:p>
        </p:txBody>
      </p:sp>
      <p:pic>
        <p:nvPicPr>
          <p:cNvPr id="2054" name="Picture 6" descr="Choose Flexible orchestration mode.">
            <a:extLst>
              <a:ext uri="{FF2B5EF4-FFF2-40B4-BE49-F238E27FC236}">
                <a16:creationId xmlns:a16="http://schemas.microsoft.com/office/drawing/2014/main" id="{37E5E0F2-4B34-9713-312D-3AEF7181A0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46" y="3752166"/>
            <a:ext cx="10488708" cy="2576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754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0FEFB15-EBAD-F25A-F5B9-6229327BD592}"/>
              </a:ext>
            </a:extLst>
          </p:cNvPr>
          <p:cNvSpPr txBox="1"/>
          <p:nvPr/>
        </p:nvSpPr>
        <p:spPr>
          <a:xfrm>
            <a:off x="1075765" y="457201"/>
            <a:ext cx="10103223" cy="2031325"/>
          </a:xfrm>
          <a:prstGeom prst="rect">
            <a:avLst/>
          </a:prstGeom>
          <a:noFill/>
        </p:spPr>
        <p:txBody>
          <a:bodyPr wrap="square">
            <a:spAutoFit/>
          </a:bodyPr>
          <a:lstStyle/>
          <a:p>
            <a:pPr algn="l"/>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11.For </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Image</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select </a:t>
            </a:r>
            <a:r>
              <a:rPr lang="en-US" b="0" i="1" dirty="0">
                <a:solidFill>
                  <a:schemeClr val="tx1">
                    <a:lumMod val="95000"/>
                    <a:lumOff val="5000"/>
                  </a:schemeClr>
                </a:solidFill>
                <a:effectLst/>
                <a:latin typeface="Times New Roman" panose="02020603050405020304" pitchFamily="18" charset="0"/>
                <a:cs typeface="Times New Roman" panose="02020603050405020304" pitchFamily="18" charset="0"/>
              </a:rPr>
              <a:t>Windows Server 2019 Datacenter - Gen 1</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t>
            </a:r>
          </a:p>
          <a:p>
            <a:pPr algn="l"/>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12.For </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Size</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leave the default value or select a size like </a:t>
            </a:r>
            <a:r>
              <a:rPr lang="en-US" b="0" i="1" dirty="0">
                <a:solidFill>
                  <a:schemeClr val="tx1">
                    <a:lumMod val="95000"/>
                    <a:lumOff val="5000"/>
                  </a:schemeClr>
                </a:solidFill>
                <a:effectLst/>
                <a:latin typeface="Times New Roman" panose="02020603050405020304" pitchFamily="18" charset="0"/>
                <a:cs typeface="Times New Roman" panose="02020603050405020304" pitchFamily="18" charset="0"/>
              </a:rPr>
              <a:t>Standard_E2s_V3</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t>
            </a:r>
          </a:p>
          <a:p>
            <a:pPr algn="l"/>
            <a:r>
              <a:rPr lang="en-US" dirty="0">
                <a:solidFill>
                  <a:schemeClr val="tx1">
                    <a:lumMod val="95000"/>
                    <a:lumOff val="5000"/>
                  </a:schemeClr>
                </a:solidFill>
                <a:latin typeface="Times New Roman" panose="02020603050405020304" pitchFamily="18" charset="0"/>
                <a:cs typeface="Times New Roman" panose="02020603050405020304" pitchFamily="18" charset="0"/>
              </a:rPr>
              <a:t>13.</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For </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Username</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type the name to use for the administrator account, like </a:t>
            </a:r>
            <a:r>
              <a:rPr lang="en-US" b="0" i="1" dirty="0" err="1">
                <a:solidFill>
                  <a:schemeClr val="tx1">
                    <a:lumMod val="95000"/>
                    <a:lumOff val="5000"/>
                  </a:schemeClr>
                </a:solidFill>
                <a:effectLst/>
                <a:latin typeface="Times New Roman" panose="02020603050405020304" pitchFamily="18" charset="0"/>
                <a:cs typeface="Times New Roman" panose="02020603050405020304" pitchFamily="18" charset="0"/>
              </a:rPr>
              <a:t>azureuser</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t>
            </a:r>
          </a:p>
          <a:p>
            <a:pPr algn="l"/>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14.In </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Password</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and </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Confirm password</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type a strong password for the administrator account.</a:t>
            </a:r>
          </a:p>
          <a:p>
            <a:pPr algn="l"/>
            <a:r>
              <a:rPr lang="en-US" dirty="0">
                <a:solidFill>
                  <a:schemeClr val="tx1">
                    <a:lumMod val="95000"/>
                    <a:lumOff val="5000"/>
                  </a:schemeClr>
                </a:solidFill>
                <a:latin typeface="Times New Roman" panose="02020603050405020304" pitchFamily="18" charset="0"/>
                <a:cs typeface="Times New Roman" panose="02020603050405020304" pitchFamily="18" charset="0"/>
              </a:rPr>
              <a:t>15.</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On the </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Networking</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tab, under </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Load balancing</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select </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Use a load balancer</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t>
            </a:r>
          </a:p>
          <a:p>
            <a:pPr algn="l"/>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16.For </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Load balancing options</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leave the default of </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Azure load balancer</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t>
            </a:r>
          </a:p>
          <a:p>
            <a:pPr algn="l"/>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17.For </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Select a load balancer</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select </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Create new</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t>
            </a:r>
          </a:p>
        </p:txBody>
      </p:sp>
      <p:pic>
        <p:nvPicPr>
          <p:cNvPr id="3074" name="Picture 2" descr="Load balancer settings.">
            <a:extLst>
              <a:ext uri="{FF2B5EF4-FFF2-40B4-BE49-F238E27FC236}">
                <a16:creationId xmlns:a16="http://schemas.microsoft.com/office/drawing/2014/main" id="{0A3E28FC-45E7-B30C-45EB-7585848E2F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25" y="2488525"/>
            <a:ext cx="7524750" cy="3481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0382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F0E137-1257-C081-3C39-F8750E828980}"/>
              </a:ext>
            </a:extLst>
          </p:cNvPr>
          <p:cNvSpPr txBox="1"/>
          <p:nvPr/>
        </p:nvSpPr>
        <p:spPr>
          <a:xfrm>
            <a:off x="905435" y="394447"/>
            <a:ext cx="10255624" cy="1200329"/>
          </a:xfrm>
          <a:prstGeom prst="rect">
            <a:avLst/>
          </a:prstGeom>
          <a:noFill/>
        </p:spPr>
        <p:txBody>
          <a:bodyPr wrap="square">
            <a:spAutoFit/>
          </a:bodyPr>
          <a:lstStyle/>
          <a:p>
            <a:pPr algn="l"/>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18.On the </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Create a load balancer</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page, type in a name for your load balancer and </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Public IP address name</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t>
            </a:r>
          </a:p>
          <a:p>
            <a:pPr algn="l"/>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19.For </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Domain name label</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type in a name to use as a prefix for your domain name. This name must be unique.</a:t>
            </a:r>
          </a:p>
          <a:p>
            <a:pPr algn="l"/>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20.When you are done, select </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Create</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t>
            </a:r>
          </a:p>
        </p:txBody>
      </p:sp>
      <p:sp>
        <p:nvSpPr>
          <p:cNvPr id="14" name="TextBox 13">
            <a:extLst>
              <a:ext uri="{FF2B5EF4-FFF2-40B4-BE49-F238E27FC236}">
                <a16:creationId xmlns:a16="http://schemas.microsoft.com/office/drawing/2014/main" id="{270BAAE9-3670-2D09-9D6F-42611958CEBE}"/>
              </a:ext>
            </a:extLst>
          </p:cNvPr>
          <p:cNvSpPr txBox="1"/>
          <p:nvPr/>
        </p:nvSpPr>
        <p:spPr>
          <a:xfrm>
            <a:off x="905435" y="1594776"/>
            <a:ext cx="10255624" cy="1477328"/>
          </a:xfrm>
          <a:prstGeom prst="rect">
            <a:avLst/>
          </a:prstGeom>
          <a:noFill/>
        </p:spPr>
        <p:txBody>
          <a:bodyPr wrap="square">
            <a:spAutoFit/>
          </a:bodyPr>
          <a:lstStyle/>
          <a:p>
            <a:pPr algn="l"/>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21.Back on the </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Networking</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tab, leave the default name for the backend pool.</a:t>
            </a:r>
          </a:p>
          <a:p>
            <a:pPr algn="l"/>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22.On the </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Scaling</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tab, leave the default instance count as </a:t>
            </a:r>
            <a:r>
              <a:rPr lang="en-US" b="0" i="1" dirty="0">
                <a:solidFill>
                  <a:schemeClr val="tx1">
                    <a:lumMod val="95000"/>
                    <a:lumOff val="5000"/>
                  </a:schemeClr>
                </a:solidFill>
                <a:effectLst/>
                <a:latin typeface="Times New Roman" panose="02020603050405020304" pitchFamily="18" charset="0"/>
                <a:cs typeface="Times New Roman" panose="02020603050405020304" pitchFamily="18" charset="0"/>
              </a:rPr>
              <a:t>2</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or add in your own value. This is the number of VMs that will be created, so be aware of the costs and the limits on your subscription if you change this value.</a:t>
            </a:r>
          </a:p>
          <a:p>
            <a:pPr algn="l"/>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23.Leave the </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Scaling policy</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set to </a:t>
            </a:r>
            <a:r>
              <a:rPr lang="en-US" b="0" i="1" dirty="0">
                <a:solidFill>
                  <a:schemeClr val="tx1">
                    <a:lumMod val="95000"/>
                    <a:lumOff val="5000"/>
                  </a:schemeClr>
                </a:solidFill>
                <a:effectLst/>
                <a:latin typeface="Times New Roman" panose="02020603050405020304" pitchFamily="18" charset="0"/>
                <a:cs typeface="Times New Roman" panose="02020603050405020304" pitchFamily="18" charset="0"/>
              </a:rPr>
              <a:t>Manual</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t>
            </a:r>
          </a:p>
        </p:txBody>
      </p:sp>
      <p:sp>
        <p:nvSpPr>
          <p:cNvPr id="15" name="AutoShape 14" descr="Scaling policy settings.">
            <a:extLst>
              <a:ext uri="{FF2B5EF4-FFF2-40B4-BE49-F238E27FC236}">
                <a16:creationId xmlns:a16="http://schemas.microsoft.com/office/drawing/2014/main" id="{31EC54C6-3EB3-8A5A-3244-BBD10C4C7540}"/>
              </a:ext>
            </a:extLst>
          </p:cNvPr>
          <p:cNvSpPr>
            <a:spLocks noChangeAspect="1" noChangeArrowheads="1"/>
          </p:cNvSpPr>
          <p:nvPr/>
        </p:nvSpPr>
        <p:spPr bwMode="auto">
          <a:xfrm>
            <a:off x="5943600" y="3276599"/>
            <a:ext cx="304800" cy="272975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 name="Picture 19">
            <a:extLst>
              <a:ext uri="{FF2B5EF4-FFF2-40B4-BE49-F238E27FC236}">
                <a16:creationId xmlns:a16="http://schemas.microsoft.com/office/drawing/2014/main" id="{FD07CC9F-9A3D-E29D-CD8F-23DC22143AC1}"/>
              </a:ext>
            </a:extLst>
          </p:cNvPr>
          <p:cNvPicPr>
            <a:picLocks noChangeAspect="1"/>
          </p:cNvPicPr>
          <p:nvPr/>
        </p:nvPicPr>
        <p:blipFill>
          <a:blip r:embed="rId2"/>
          <a:stretch>
            <a:fillRect/>
          </a:stretch>
        </p:blipFill>
        <p:spPr>
          <a:xfrm>
            <a:off x="905435" y="3276598"/>
            <a:ext cx="10278553" cy="3357283"/>
          </a:xfrm>
          <a:prstGeom prst="rect">
            <a:avLst/>
          </a:prstGeom>
        </p:spPr>
      </p:pic>
    </p:spTree>
    <p:extLst>
      <p:ext uri="{BB962C8B-B14F-4D97-AF65-F5344CB8AC3E}">
        <p14:creationId xmlns:p14="http://schemas.microsoft.com/office/powerpoint/2010/main" val="3655568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F0B8EDB-252D-D720-1E60-90FBEB24B52E}"/>
              </a:ext>
            </a:extLst>
          </p:cNvPr>
          <p:cNvPicPr>
            <a:picLocks noChangeAspect="1"/>
          </p:cNvPicPr>
          <p:nvPr/>
        </p:nvPicPr>
        <p:blipFill>
          <a:blip r:embed="rId2"/>
          <a:stretch>
            <a:fillRect/>
          </a:stretch>
        </p:blipFill>
        <p:spPr>
          <a:xfrm>
            <a:off x="932329" y="20264"/>
            <a:ext cx="10112189" cy="3408736"/>
          </a:xfrm>
          <a:prstGeom prst="rect">
            <a:avLst/>
          </a:prstGeom>
        </p:spPr>
      </p:pic>
      <p:sp>
        <p:nvSpPr>
          <p:cNvPr id="10" name="TextBox 9">
            <a:extLst>
              <a:ext uri="{FF2B5EF4-FFF2-40B4-BE49-F238E27FC236}">
                <a16:creationId xmlns:a16="http://schemas.microsoft.com/office/drawing/2014/main" id="{2E2BC6E1-48DD-76DE-E84F-7A15756554DB}"/>
              </a:ext>
            </a:extLst>
          </p:cNvPr>
          <p:cNvSpPr txBox="1"/>
          <p:nvPr/>
        </p:nvSpPr>
        <p:spPr>
          <a:xfrm>
            <a:off x="1111622" y="3765175"/>
            <a:ext cx="10040471" cy="1200329"/>
          </a:xfrm>
          <a:prstGeom prst="rect">
            <a:avLst/>
          </a:prstGeom>
          <a:noFill/>
        </p:spPr>
        <p:txBody>
          <a:bodyPr wrap="square">
            <a:spAutoFit/>
          </a:bodyPr>
          <a:lstStyle/>
          <a:p>
            <a:pPr algn="l"/>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24.When you are done, select </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Review + create</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t>
            </a:r>
          </a:p>
          <a:p>
            <a:pPr algn="l"/>
            <a:r>
              <a:rPr lang="en-US" dirty="0">
                <a:solidFill>
                  <a:schemeClr val="tx1">
                    <a:lumMod val="95000"/>
                    <a:lumOff val="5000"/>
                  </a:schemeClr>
                </a:solidFill>
                <a:latin typeface="Times New Roman" panose="02020603050405020304" pitchFamily="18" charset="0"/>
                <a:cs typeface="Times New Roman" panose="02020603050405020304" pitchFamily="18" charset="0"/>
              </a:rPr>
              <a:t>25.</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Once you see that validation has passed, you can select </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Create</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at the bottom of the page to deploy your scale set.</a:t>
            </a:r>
          </a:p>
          <a:p>
            <a:pPr algn="l"/>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26.When the deployment is complete, select </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Go to resource</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to see your scale set.</a:t>
            </a:r>
          </a:p>
        </p:txBody>
      </p:sp>
      <p:sp>
        <p:nvSpPr>
          <p:cNvPr id="11" name="AutoShape 8" descr="Table of information about the scale set instances.">
            <a:extLst>
              <a:ext uri="{FF2B5EF4-FFF2-40B4-BE49-F238E27FC236}">
                <a16:creationId xmlns:a16="http://schemas.microsoft.com/office/drawing/2014/main" id="{C70BD3FD-7E04-C58C-0056-5409E30BA343}"/>
              </a:ext>
            </a:extLst>
          </p:cNvPr>
          <p:cNvSpPr>
            <a:spLocks noChangeAspect="1" noChangeArrowheads="1"/>
          </p:cNvSpPr>
          <p:nvPr/>
        </p:nvSpPr>
        <p:spPr bwMode="auto">
          <a:xfrm>
            <a:off x="3460378" y="5253318"/>
            <a:ext cx="1425388" cy="14253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TextBox 13">
            <a:extLst>
              <a:ext uri="{FF2B5EF4-FFF2-40B4-BE49-F238E27FC236}">
                <a16:creationId xmlns:a16="http://schemas.microsoft.com/office/drawing/2014/main" id="{E9016A8E-DF42-C507-FD2D-C4AFC64CC757}"/>
              </a:ext>
            </a:extLst>
          </p:cNvPr>
          <p:cNvSpPr txBox="1"/>
          <p:nvPr/>
        </p:nvSpPr>
        <p:spPr>
          <a:xfrm>
            <a:off x="3048000" y="3244334"/>
            <a:ext cx="6096000" cy="369332"/>
          </a:xfrm>
          <a:prstGeom prst="rect">
            <a:avLst/>
          </a:prstGeom>
          <a:noFill/>
        </p:spPr>
        <p:txBody>
          <a:bodyPr wrap="square">
            <a:spAutoFit/>
          </a:bodyPr>
          <a:lstStyle/>
          <a:p>
            <a:r>
              <a:rPr lang="en-US" dirty="0"/>
              <a:t>Table of information about the scale set instances.</a:t>
            </a:r>
            <a:endParaRPr lang="en-IN" dirty="0"/>
          </a:p>
        </p:txBody>
      </p:sp>
    </p:spTree>
    <p:extLst>
      <p:ext uri="{BB962C8B-B14F-4D97-AF65-F5344CB8AC3E}">
        <p14:creationId xmlns:p14="http://schemas.microsoft.com/office/powerpoint/2010/main" val="4132193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1B8AC2-BCCA-E75E-E6C8-4A279BF30EAA}"/>
              </a:ext>
            </a:extLst>
          </p:cNvPr>
          <p:cNvPicPr>
            <a:picLocks noChangeAspect="1"/>
          </p:cNvPicPr>
          <p:nvPr/>
        </p:nvPicPr>
        <p:blipFill>
          <a:blip r:embed="rId2"/>
          <a:stretch>
            <a:fillRect/>
          </a:stretch>
        </p:blipFill>
        <p:spPr>
          <a:xfrm>
            <a:off x="618564" y="510989"/>
            <a:ext cx="11162385" cy="3810000"/>
          </a:xfrm>
          <a:prstGeom prst="rect">
            <a:avLst/>
          </a:prstGeom>
        </p:spPr>
      </p:pic>
    </p:spTree>
    <p:extLst>
      <p:ext uri="{BB962C8B-B14F-4D97-AF65-F5344CB8AC3E}">
        <p14:creationId xmlns:p14="http://schemas.microsoft.com/office/powerpoint/2010/main" val="3039814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3BE141-4D5E-C5C1-C2AD-CD63DFE8DBE2}"/>
              </a:ext>
            </a:extLst>
          </p:cNvPr>
          <p:cNvSpPr txBox="1"/>
          <p:nvPr/>
        </p:nvSpPr>
        <p:spPr>
          <a:xfrm>
            <a:off x="4831976" y="2905780"/>
            <a:ext cx="2976282" cy="523220"/>
          </a:xfrm>
          <a:prstGeom prst="rect">
            <a:avLst/>
          </a:prstGeom>
          <a:noFill/>
        </p:spPr>
        <p:txBody>
          <a:bodyPr wrap="square" rtlCol="0">
            <a:spAutoFit/>
          </a:bodyPr>
          <a:lstStyle/>
          <a:p>
            <a:r>
              <a:rPr lang="en-US" sz="2800" dirty="0"/>
              <a:t>THANK YOU</a:t>
            </a:r>
            <a:endParaRPr lang="en-IN" sz="2800" dirty="0"/>
          </a:p>
        </p:txBody>
      </p:sp>
    </p:spTree>
    <p:extLst>
      <p:ext uri="{BB962C8B-B14F-4D97-AF65-F5344CB8AC3E}">
        <p14:creationId xmlns:p14="http://schemas.microsoft.com/office/powerpoint/2010/main" val="3408321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514</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Teja Karanki</dc:creator>
  <cp:lastModifiedBy>Teja Karanki</cp:lastModifiedBy>
  <cp:revision>1</cp:revision>
  <dcterms:created xsi:type="dcterms:W3CDTF">2022-09-20T04:40:55Z</dcterms:created>
  <dcterms:modified xsi:type="dcterms:W3CDTF">2022-09-20T05:30:27Z</dcterms:modified>
</cp:coreProperties>
</file>