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ja Karanki" userId="95edc1a698449db3" providerId="LiveId" clId="{1500C4F6-627D-4BEE-AA6C-4B4A5FE188B0}"/>
    <pc:docChg chg="custSel addSld delSld modSld sldOrd">
      <pc:chgData name="Teja Karanki" userId="95edc1a698449db3" providerId="LiveId" clId="{1500C4F6-627D-4BEE-AA6C-4B4A5FE188B0}" dt="2022-09-19T05:03:28.921" v="1000" actId="2711"/>
      <pc:docMkLst>
        <pc:docMk/>
      </pc:docMkLst>
      <pc:sldChg chg="addSp delSp modSp new mod ord">
        <pc:chgData name="Teja Karanki" userId="95edc1a698449db3" providerId="LiveId" clId="{1500C4F6-627D-4BEE-AA6C-4B4A5FE188B0}" dt="2022-09-19T04:40:38.924" v="800" actId="14100"/>
        <pc:sldMkLst>
          <pc:docMk/>
          <pc:sldMk cId="1171990025" sldId="258"/>
        </pc:sldMkLst>
        <pc:spChg chg="del mod">
          <ac:chgData name="Teja Karanki" userId="95edc1a698449db3" providerId="LiveId" clId="{1500C4F6-627D-4BEE-AA6C-4B4A5FE188B0}" dt="2022-09-18T15:26:00.152" v="31" actId="478"/>
          <ac:spMkLst>
            <pc:docMk/>
            <pc:sldMk cId="1171990025" sldId="258"/>
            <ac:spMk id="2" creationId="{2F340AD3-ADF1-72AD-3A62-0695DEA44483}"/>
          </ac:spMkLst>
        </pc:spChg>
        <pc:spChg chg="del mod">
          <ac:chgData name="Teja Karanki" userId="95edc1a698449db3" providerId="LiveId" clId="{1500C4F6-627D-4BEE-AA6C-4B4A5FE188B0}" dt="2022-09-18T15:24:25.531" v="2" actId="478"/>
          <ac:spMkLst>
            <pc:docMk/>
            <pc:sldMk cId="1171990025" sldId="258"/>
            <ac:spMk id="3" creationId="{4152C96D-99C4-F203-9ED9-A6A842CDA383}"/>
          </ac:spMkLst>
        </pc:spChg>
        <pc:spChg chg="add mod">
          <ac:chgData name="Teja Karanki" userId="95edc1a698449db3" providerId="LiveId" clId="{1500C4F6-627D-4BEE-AA6C-4B4A5FE188B0}" dt="2022-09-19T04:36:51.934" v="788" actId="14100"/>
          <ac:spMkLst>
            <pc:docMk/>
            <pc:sldMk cId="1171990025" sldId="258"/>
            <ac:spMk id="4" creationId="{DA6BF384-1015-1DF7-371D-2E02813F8B64}"/>
          </ac:spMkLst>
        </pc:spChg>
        <pc:picChg chg="add mod">
          <ac:chgData name="Teja Karanki" userId="95edc1a698449db3" providerId="LiveId" clId="{1500C4F6-627D-4BEE-AA6C-4B4A5FE188B0}" dt="2022-09-19T04:40:38.924" v="800" actId="14100"/>
          <ac:picMkLst>
            <pc:docMk/>
            <pc:sldMk cId="1171990025" sldId="258"/>
            <ac:picMk id="3" creationId="{B28B0019-6EF3-B1F9-DA97-5C5572B0A599}"/>
          </ac:picMkLst>
        </pc:picChg>
        <pc:picChg chg="add del mod">
          <ac:chgData name="Teja Karanki" userId="95edc1a698449db3" providerId="LiveId" clId="{1500C4F6-627D-4BEE-AA6C-4B4A5FE188B0}" dt="2022-09-19T04:35:12.828" v="786" actId="478"/>
          <ac:picMkLst>
            <pc:docMk/>
            <pc:sldMk cId="1171990025" sldId="258"/>
            <ac:picMk id="6" creationId="{5054ECE8-3FB5-2F4B-DA80-F3858705BC16}"/>
          </ac:picMkLst>
        </pc:picChg>
        <pc:picChg chg="add mod">
          <ac:chgData name="Teja Karanki" userId="95edc1a698449db3" providerId="LiveId" clId="{1500C4F6-627D-4BEE-AA6C-4B4A5FE188B0}" dt="2022-09-19T04:40:29.302" v="798" actId="14100"/>
          <ac:picMkLst>
            <pc:docMk/>
            <pc:sldMk cId="1171990025" sldId="258"/>
            <ac:picMk id="7" creationId="{83E9FE3A-E2A6-7F87-1B00-9B34A7EC1F42}"/>
          </ac:picMkLst>
        </pc:picChg>
      </pc:sldChg>
      <pc:sldChg chg="delSp modSp new del mod">
        <pc:chgData name="Teja Karanki" userId="95edc1a698449db3" providerId="LiveId" clId="{1500C4F6-627D-4BEE-AA6C-4B4A5FE188B0}" dt="2022-09-18T15:28:34.485" v="50" actId="47"/>
        <pc:sldMkLst>
          <pc:docMk/>
          <pc:sldMk cId="498450600" sldId="259"/>
        </pc:sldMkLst>
        <pc:spChg chg="mod">
          <ac:chgData name="Teja Karanki" userId="95edc1a698449db3" providerId="LiveId" clId="{1500C4F6-627D-4BEE-AA6C-4B4A5FE188B0}" dt="2022-09-18T15:28:21.589" v="47" actId="1076"/>
          <ac:spMkLst>
            <pc:docMk/>
            <pc:sldMk cId="498450600" sldId="259"/>
            <ac:spMk id="2" creationId="{810F4CFA-289D-B171-E506-49E868B1D01A}"/>
          </ac:spMkLst>
        </pc:spChg>
        <pc:spChg chg="del">
          <ac:chgData name="Teja Karanki" userId="95edc1a698449db3" providerId="LiveId" clId="{1500C4F6-627D-4BEE-AA6C-4B4A5FE188B0}" dt="2022-09-18T15:26:52.495" v="40" actId="478"/>
          <ac:spMkLst>
            <pc:docMk/>
            <pc:sldMk cId="498450600" sldId="259"/>
            <ac:spMk id="3" creationId="{1C29C6B1-FC4D-7681-7A4B-4680E8333209}"/>
          </ac:spMkLst>
        </pc:spChg>
      </pc:sldChg>
      <pc:sldChg chg="new del">
        <pc:chgData name="Teja Karanki" userId="95edc1a698449db3" providerId="LiveId" clId="{1500C4F6-627D-4BEE-AA6C-4B4A5FE188B0}" dt="2022-09-18T17:11:11.951" v="772" actId="47"/>
        <pc:sldMkLst>
          <pc:docMk/>
          <pc:sldMk cId="651721853" sldId="259"/>
        </pc:sldMkLst>
      </pc:sldChg>
      <pc:sldChg chg="addSp delSp modSp new mod">
        <pc:chgData name="Teja Karanki" userId="95edc1a698449db3" providerId="LiveId" clId="{1500C4F6-627D-4BEE-AA6C-4B4A5FE188B0}" dt="2022-09-19T04:50:31.147" v="882" actId="2711"/>
        <pc:sldMkLst>
          <pc:docMk/>
          <pc:sldMk cId="3349492368" sldId="259"/>
        </pc:sldMkLst>
        <pc:spChg chg="del">
          <ac:chgData name="Teja Karanki" userId="95edc1a698449db3" providerId="LiveId" clId="{1500C4F6-627D-4BEE-AA6C-4B4A5FE188B0}" dt="2022-09-18T17:13:47.330" v="783" actId="478"/>
          <ac:spMkLst>
            <pc:docMk/>
            <pc:sldMk cId="3349492368" sldId="259"/>
            <ac:spMk id="2" creationId="{E1177E21-5A5E-2857-F1D1-46EF6704C9E6}"/>
          </ac:spMkLst>
        </pc:spChg>
        <pc:spChg chg="del">
          <ac:chgData name="Teja Karanki" userId="95edc1a698449db3" providerId="LiveId" clId="{1500C4F6-627D-4BEE-AA6C-4B4A5FE188B0}" dt="2022-09-18T17:13:50.724" v="784" actId="478"/>
          <ac:spMkLst>
            <pc:docMk/>
            <pc:sldMk cId="3349492368" sldId="259"/>
            <ac:spMk id="3" creationId="{573EDD36-F7FA-E475-C634-F8341EAE2501}"/>
          </ac:spMkLst>
        </pc:spChg>
        <pc:spChg chg="add del mod">
          <ac:chgData name="Teja Karanki" userId="95edc1a698449db3" providerId="LiveId" clId="{1500C4F6-627D-4BEE-AA6C-4B4A5FE188B0}" dt="2022-09-19T04:43:46.370" v="806" actId="478"/>
          <ac:spMkLst>
            <pc:docMk/>
            <pc:sldMk cId="3349492368" sldId="259"/>
            <ac:spMk id="3" creationId="{A6B2468E-9D19-7920-B8A5-F8BBC8E86958}"/>
          </ac:spMkLst>
        </pc:spChg>
        <pc:spChg chg="add mod">
          <ac:chgData name="Teja Karanki" userId="95edc1a698449db3" providerId="LiveId" clId="{1500C4F6-627D-4BEE-AA6C-4B4A5FE188B0}" dt="2022-09-19T04:46:30.455" v="865" actId="2711"/>
          <ac:spMkLst>
            <pc:docMk/>
            <pc:sldMk cId="3349492368" sldId="259"/>
            <ac:spMk id="5" creationId="{59F08091-45C5-6F86-E7DD-CA257517C066}"/>
          </ac:spMkLst>
        </pc:spChg>
        <pc:spChg chg="add mod">
          <ac:chgData name="Teja Karanki" userId="95edc1a698449db3" providerId="LiveId" clId="{1500C4F6-627D-4BEE-AA6C-4B4A5FE188B0}" dt="2022-09-19T04:45:37.525" v="863" actId="20577"/>
          <ac:spMkLst>
            <pc:docMk/>
            <pc:sldMk cId="3349492368" sldId="259"/>
            <ac:spMk id="6" creationId="{C6E8E0A2-BFC0-9D13-0C0D-7C1E672439C3}"/>
          </ac:spMkLst>
        </pc:spChg>
        <pc:spChg chg="add mod">
          <ac:chgData name="Teja Karanki" userId="95edc1a698449db3" providerId="LiveId" clId="{1500C4F6-627D-4BEE-AA6C-4B4A5FE188B0}" dt="2022-09-19T04:50:14.847" v="880" actId="2711"/>
          <ac:spMkLst>
            <pc:docMk/>
            <pc:sldMk cId="3349492368" sldId="259"/>
            <ac:spMk id="7" creationId="{FC8AB1F8-40B8-6EEF-9AB7-CC99476AD0D5}"/>
          </ac:spMkLst>
        </pc:spChg>
        <pc:spChg chg="add mod">
          <ac:chgData name="Teja Karanki" userId="95edc1a698449db3" providerId="LiveId" clId="{1500C4F6-627D-4BEE-AA6C-4B4A5FE188B0}" dt="2022-09-19T04:50:31.147" v="882" actId="2711"/>
          <ac:spMkLst>
            <pc:docMk/>
            <pc:sldMk cId="3349492368" sldId="259"/>
            <ac:spMk id="8" creationId="{136F3D4B-0B51-174F-0D10-C6FCB38DEB6A}"/>
          </ac:spMkLst>
        </pc:spChg>
      </pc:sldChg>
      <pc:sldChg chg="new del">
        <pc:chgData name="Teja Karanki" userId="95edc1a698449db3" providerId="LiveId" clId="{1500C4F6-627D-4BEE-AA6C-4B4A5FE188B0}" dt="2022-09-18T15:28:33.108" v="49" actId="47"/>
        <pc:sldMkLst>
          <pc:docMk/>
          <pc:sldMk cId="477500437" sldId="260"/>
        </pc:sldMkLst>
      </pc:sldChg>
      <pc:sldChg chg="addSp delSp modSp new mod">
        <pc:chgData name="Teja Karanki" userId="95edc1a698449db3" providerId="LiveId" clId="{1500C4F6-627D-4BEE-AA6C-4B4A5FE188B0}" dt="2022-09-19T04:52:53.130" v="896" actId="113"/>
        <pc:sldMkLst>
          <pc:docMk/>
          <pc:sldMk cId="3413214878" sldId="260"/>
        </pc:sldMkLst>
        <pc:spChg chg="del">
          <ac:chgData name="Teja Karanki" userId="95edc1a698449db3" providerId="LiveId" clId="{1500C4F6-627D-4BEE-AA6C-4B4A5FE188B0}" dt="2022-09-19T04:48:50.793" v="874" actId="478"/>
          <ac:spMkLst>
            <pc:docMk/>
            <pc:sldMk cId="3413214878" sldId="260"/>
            <ac:spMk id="2" creationId="{E4A3217C-5D46-19DC-1854-5EE2C4498BB9}"/>
          </ac:spMkLst>
        </pc:spChg>
        <pc:spChg chg="del">
          <ac:chgData name="Teja Karanki" userId="95edc1a698449db3" providerId="LiveId" clId="{1500C4F6-627D-4BEE-AA6C-4B4A5FE188B0}" dt="2022-09-19T04:48:47.863" v="873" actId="478"/>
          <ac:spMkLst>
            <pc:docMk/>
            <pc:sldMk cId="3413214878" sldId="260"/>
            <ac:spMk id="3" creationId="{5A7A03BA-1D55-EE84-0468-B9923DCC058C}"/>
          </ac:spMkLst>
        </pc:spChg>
        <pc:spChg chg="add mod">
          <ac:chgData name="Teja Karanki" userId="95edc1a698449db3" providerId="LiveId" clId="{1500C4F6-627D-4BEE-AA6C-4B4A5FE188B0}" dt="2022-09-19T04:49:47.812" v="878" actId="2711"/>
          <ac:spMkLst>
            <pc:docMk/>
            <pc:sldMk cId="3413214878" sldId="260"/>
            <ac:spMk id="4" creationId="{36577D42-13C2-3B56-07CA-3D1AC2195046}"/>
          </ac:spMkLst>
        </pc:spChg>
        <pc:spChg chg="add mod">
          <ac:chgData name="Teja Karanki" userId="95edc1a698449db3" providerId="LiveId" clId="{1500C4F6-627D-4BEE-AA6C-4B4A5FE188B0}" dt="2022-09-19T04:51:22.281" v="886" actId="2711"/>
          <ac:spMkLst>
            <pc:docMk/>
            <pc:sldMk cId="3413214878" sldId="260"/>
            <ac:spMk id="6" creationId="{8C425F92-4BF2-7175-D88D-351275D20DE5}"/>
          </ac:spMkLst>
        </pc:spChg>
        <pc:spChg chg="add del mod">
          <ac:chgData name="Teja Karanki" userId="95edc1a698449db3" providerId="LiveId" clId="{1500C4F6-627D-4BEE-AA6C-4B4A5FE188B0}" dt="2022-09-19T04:52:04.169" v="890" actId="478"/>
          <ac:spMkLst>
            <pc:docMk/>
            <pc:sldMk cId="3413214878" sldId="260"/>
            <ac:spMk id="8" creationId="{2145DA39-D7DA-B7B9-AAE4-DC19475770C5}"/>
          </ac:spMkLst>
        </pc:spChg>
        <pc:spChg chg="add mod">
          <ac:chgData name="Teja Karanki" userId="95edc1a698449db3" providerId="LiveId" clId="{1500C4F6-627D-4BEE-AA6C-4B4A5FE188B0}" dt="2022-09-19T04:52:53.130" v="896" actId="113"/>
          <ac:spMkLst>
            <pc:docMk/>
            <pc:sldMk cId="3413214878" sldId="260"/>
            <ac:spMk id="10" creationId="{37B31D9B-5AB8-54B4-DCFD-8B811EFF33A0}"/>
          </ac:spMkLst>
        </pc:spChg>
      </pc:sldChg>
      <pc:sldChg chg="addSp delSp modSp new mod">
        <pc:chgData name="Teja Karanki" userId="95edc1a698449db3" providerId="LiveId" clId="{1500C4F6-627D-4BEE-AA6C-4B4A5FE188B0}" dt="2022-09-19T04:54:15.696" v="904" actId="2711"/>
        <pc:sldMkLst>
          <pc:docMk/>
          <pc:sldMk cId="3668040594" sldId="261"/>
        </pc:sldMkLst>
        <pc:spChg chg="del">
          <ac:chgData name="Teja Karanki" userId="95edc1a698449db3" providerId="LiveId" clId="{1500C4F6-627D-4BEE-AA6C-4B4A5FE188B0}" dt="2022-09-19T04:53:07.843" v="898" actId="478"/>
          <ac:spMkLst>
            <pc:docMk/>
            <pc:sldMk cId="3668040594" sldId="261"/>
            <ac:spMk id="2" creationId="{1FFDB3BD-6E7F-06A3-4CC3-CFA104A557FE}"/>
          </ac:spMkLst>
        </pc:spChg>
        <pc:spChg chg="del">
          <ac:chgData name="Teja Karanki" userId="95edc1a698449db3" providerId="LiveId" clId="{1500C4F6-627D-4BEE-AA6C-4B4A5FE188B0}" dt="2022-09-19T04:53:10.713" v="899" actId="478"/>
          <ac:spMkLst>
            <pc:docMk/>
            <pc:sldMk cId="3668040594" sldId="261"/>
            <ac:spMk id="3" creationId="{53067854-6AE8-FAB6-82DA-E28CF8BBC819}"/>
          </ac:spMkLst>
        </pc:spChg>
        <pc:spChg chg="add mod">
          <ac:chgData name="Teja Karanki" userId="95edc1a698449db3" providerId="LiveId" clId="{1500C4F6-627D-4BEE-AA6C-4B4A5FE188B0}" dt="2022-09-19T04:54:15.696" v="904" actId="2711"/>
          <ac:spMkLst>
            <pc:docMk/>
            <pc:sldMk cId="3668040594" sldId="261"/>
            <ac:spMk id="5" creationId="{B4E8B42D-6C78-953F-FE61-5ACD0ADBC650}"/>
          </ac:spMkLst>
        </pc:spChg>
      </pc:sldChg>
      <pc:sldChg chg="addSp delSp modSp new mod">
        <pc:chgData name="Teja Karanki" userId="95edc1a698449db3" providerId="LiveId" clId="{1500C4F6-627D-4BEE-AA6C-4B4A5FE188B0}" dt="2022-09-19T04:58:45.877" v="981" actId="14100"/>
        <pc:sldMkLst>
          <pc:docMk/>
          <pc:sldMk cId="1415653390" sldId="262"/>
        </pc:sldMkLst>
        <pc:spChg chg="mod">
          <ac:chgData name="Teja Karanki" userId="95edc1a698449db3" providerId="LiveId" clId="{1500C4F6-627D-4BEE-AA6C-4B4A5FE188B0}" dt="2022-09-19T04:55:44.440" v="951" actId="2711"/>
          <ac:spMkLst>
            <pc:docMk/>
            <pc:sldMk cId="1415653390" sldId="262"/>
            <ac:spMk id="2" creationId="{B5ECC74C-8261-2F1C-24F8-1D18E34034B0}"/>
          </ac:spMkLst>
        </pc:spChg>
        <pc:spChg chg="del">
          <ac:chgData name="Teja Karanki" userId="95edc1a698449db3" providerId="LiveId" clId="{1500C4F6-627D-4BEE-AA6C-4B4A5FE188B0}" dt="2022-09-19T04:55:53.841" v="952" actId="478"/>
          <ac:spMkLst>
            <pc:docMk/>
            <pc:sldMk cId="1415653390" sldId="262"/>
            <ac:spMk id="3" creationId="{32A3AA9D-A88A-4A7A-F1BD-FD1274135194}"/>
          </ac:spMkLst>
        </pc:spChg>
        <pc:spChg chg="add mod">
          <ac:chgData name="Teja Karanki" userId="95edc1a698449db3" providerId="LiveId" clId="{1500C4F6-627D-4BEE-AA6C-4B4A5FE188B0}" dt="2022-09-19T04:56:47.080" v="974" actId="113"/>
          <ac:spMkLst>
            <pc:docMk/>
            <pc:sldMk cId="1415653390" sldId="262"/>
            <ac:spMk id="5" creationId="{252CD4B1-8655-CA7A-7491-96DE561B6161}"/>
          </ac:spMkLst>
        </pc:spChg>
        <pc:picChg chg="add mod">
          <ac:chgData name="Teja Karanki" userId="95edc1a698449db3" providerId="LiveId" clId="{1500C4F6-627D-4BEE-AA6C-4B4A5FE188B0}" dt="2022-09-19T04:58:45.877" v="981" actId="14100"/>
          <ac:picMkLst>
            <pc:docMk/>
            <pc:sldMk cId="1415653390" sldId="262"/>
            <ac:picMk id="7" creationId="{D35BA54F-FC17-EC9D-A666-6D6FD37E2227}"/>
          </ac:picMkLst>
        </pc:picChg>
      </pc:sldChg>
      <pc:sldChg chg="addSp delSp modSp new mod">
        <pc:chgData name="Teja Karanki" userId="95edc1a698449db3" providerId="LiveId" clId="{1500C4F6-627D-4BEE-AA6C-4B4A5FE188B0}" dt="2022-09-19T05:03:28.921" v="1000" actId="2711"/>
        <pc:sldMkLst>
          <pc:docMk/>
          <pc:sldMk cId="989852302" sldId="263"/>
        </pc:sldMkLst>
        <pc:spChg chg="del">
          <ac:chgData name="Teja Karanki" userId="95edc1a698449db3" providerId="LiveId" clId="{1500C4F6-627D-4BEE-AA6C-4B4A5FE188B0}" dt="2022-09-19T05:00:11.643" v="983" actId="478"/>
          <ac:spMkLst>
            <pc:docMk/>
            <pc:sldMk cId="989852302" sldId="263"/>
            <ac:spMk id="2" creationId="{0DB39447-0B23-6868-241D-0894CA3FA173}"/>
          </ac:spMkLst>
        </pc:spChg>
        <pc:spChg chg="del">
          <ac:chgData name="Teja Karanki" userId="95edc1a698449db3" providerId="LiveId" clId="{1500C4F6-627D-4BEE-AA6C-4B4A5FE188B0}" dt="2022-09-19T05:00:17.841" v="984" actId="478"/>
          <ac:spMkLst>
            <pc:docMk/>
            <pc:sldMk cId="989852302" sldId="263"/>
            <ac:spMk id="3" creationId="{668481EB-4D49-F285-F613-5D00F52F971D}"/>
          </ac:spMkLst>
        </pc:spChg>
        <pc:spChg chg="add mod">
          <ac:chgData name="Teja Karanki" userId="95edc1a698449db3" providerId="LiveId" clId="{1500C4F6-627D-4BEE-AA6C-4B4A5FE188B0}" dt="2022-09-19T05:00:42.977" v="989" actId="2711"/>
          <ac:spMkLst>
            <pc:docMk/>
            <pc:sldMk cId="989852302" sldId="263"/>
            <ac:spMk id="5" creationId="{653EEF4C-7240-4099-60AF-B669D689144B}"/>
          </ac:spMkLst>
        </pc:spChg>
        <pc:spChg chg="add mod">
          <ac:chgData name="Teja Karanki" userId="95edc1a698449db3" providerId="LiveId" clId="{1500C4F6-627D-4BEE-AA6C-4B4A5FE188B0}" dt="2022-09-19T05:01:35.862" v="995" actId="2711"/>
          <ac:spMkLst>
            <pc:docMk/>
            <pc:sldMk cId="989852302" sldId="263"/>
            <ac:spMk id="7" creationId="{BACD96D7-2CF3-6AE7-F3C5-6C82380D699D}"/>
          </ac:spMkLst>
        </pc:spChg>
        <pc:spChg chg="add mod">
          <ac:chgData name="Teja Karanki" userId="95edc1a698449db3" providerId="LiveId" clId="{1500C4F6-627D-4BEE-AA6C-4B4A5FE188B0}" dt="2022-09-19T05:03:28.921" v="1000" actId="2711"/>
          <ac:spMkLst>
            <pc:docMk/>
            <pc:sldMk cId="989852302" sldId="263"/>
            <ac:spMk id="9" creationId="{FD6AE82F-390A-3F66-1533-73166FCA9DB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4A318-678F-46D0-8428-B8B1AF05F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A17BA-41A4-F67A-9F50-55E2A0238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2309-A789-A527-41F0-A8F2C283F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97DC-A442-4A9C-B2D7-D693E344049D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E9098-2EE0-97E9-5FF1-38DB448F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2E8CB-F3B4-95C6-1769-88271645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0B8D-FA9A-4757-845F-A7660257B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8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61DD-1E17-8FFB-609F-0A78442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C3C7E-9534-F669-31DD-443442112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939F3-76BF-4AFE-BF7D-416EB9DA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97DC-A442-4A9C-B2D7-D693E344049D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48E86-359F-6E50-8A23-228F0FE6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9A6C6-0029-5145-3152-9C7EC770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0B8D-FA9A-4757-845F-A7660257B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46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77D89-4995-3D48-A2D6-352D7459A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3A96A-DE99-31B8-F28B-53C7A7C96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5F773-E522-E966-B8AE-28A7F0740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97DC-A442-4A9C-B2D7-D693E344049D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05521-FBF3-5A0E-FCBF-818383C54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191F3-2B7A-1B6F-AE93-85630793F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0B8D-FA9A-4757-845F-A7660257B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30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91680-D60E-D9AD-E194-DA9D5D29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D5C36-93F5-AA31-D79E-04D94F58B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63AF-A074-F9D9-7910-14229637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97DC-A442-4A9C-B2D7-D693E344049D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B7EFF-8939-AB3D-24C0-6C350920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25A6E-C822-DEAD-D3FA-50C5138B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0B8D-FA9A-4757-845F-A7660257B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80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7F486-5D7B-473F-862E-376B1D06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ED631-007B-86FC-3302-FB5361A26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CDAD2-DC2B-C660-36EA-342A2706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97DC-A442-4A9C-B2D7-D693E344049D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4568D-AC53-4772-8A8D-2920A9A3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EBD58-694E-E0D7-F54F-643FC0C0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0B8D-FA9A-4757-845F-A7660257B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22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A1A6-8C74-A9D8-E99A-F800B8DF5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35318-6B41-FBB5-1B3F-369CE7629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228C1-CDB3-06B6-9EAD-C2AB45C05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1CF3B-4088-B4BB-D2A9-F85ADF8E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97DC-A442-4A9C-B2D7-D693E344049D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81064-8A42-77DD-84A2-79AE918A0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55231-B97D-8192-A18E-F106968E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0B8D-FA9A-4757-845F-A7660257B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48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8920-122D-C6B0-BBAD-4AE1EA8D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81005-D6D1-8C83-00BB-B13755313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5B024-8C7B-F337-5E5F-FC754C17F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ABEBC1-3E06-A553-06D4-6D49CD5C1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D27141-E61F-02E5-FF62-D69A17953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7C92C-9ADA-41B3-7447-F6B40441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97DC-A442-4A9C-B2D7-D693E344049D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6B4EF-A9D0-04A8-B6D9-76CD13F67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EC10D-00CD-9A34-CF20-3F874AC5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0B8D-FA9A-4757-845F-A7660257B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4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7935-6A5B-7962-ECAD-0966E1B4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321BE-4065-B690-1831-2D15D9CA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97DC-A442-4A9C-B2D7-D693E344049D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6DD8C-71E4-C8DD-FFFF-495340DE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41713-0F34-9664-2967-DB7B3811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0B8D-FA9A-4757-845F-A7660257B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88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01BB01-DD30-7F0B-DC46-E6B74262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97DC-A442-4A9C-B2D7-D693E344049D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30C46-16B5-37DC-0183-F705D36DF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4F1B7-9B17-6937-C09D-157640F2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0B8D-FA9A-4757-845F-A7660257B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03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6800-43E5-E957-F566-59462D02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4C02-DBB9-7873-C5A5-A48FB8A10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BDC8E-64E8-A2D2-BB82-928753574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32D36-E5D9-C8F9-33DA-8F24E6E57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97DC-A442-4A9C-B2D7-D693E344049D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8AEE5-DB57-A884-5155-7D366A9E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121BA-489E-0B36-714A-F1F60AB5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0B8D-FA9A-4757-845F-A7660257B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62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B6A2-F1CE-6625-CC6C-1B4E8245A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91554-A6C7-E8D0-785E-C14BE51E0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AAC11-2438-7BE5-5E18-CF6258C58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FF264-CA7F-8918-87F7-CDBDE341A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97DC-A442-4A9C-B2D7-D693E344049D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FEA90-C563-ED9D-1831-1E44F36C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01B43-5A49-824A-CA1C-BFE8DB20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0B8D-FA9A-4757-845F-A7660257B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28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5D89F7-34B2-0928-1B92-0D1064F0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A582F-A368-46D0-67BB-6D99C365A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D18A6-E6B6-8E33-CE03-C4FE6D0A1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F97DC-A442-4A9C-B2D7-D693E344049D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7E7D2-A34E-3ECA-2147-C0571CFE1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21633-D833-3D50-3A54-AE0EABE21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E0B8D-FA9A-4757-845F-A7660257B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06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target.com/whatis/definition/bit-binary-di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E4342F-ECA9-0B9F-6E35-D3ED8D8C2707}"/>
              </a:ext>
            </a:extLst>
          </p:cNvPr>
          <p:cNvSpPr txBox="1"/>
          <p:nvPr/>
        </p:nvSpPr>
        <p:spPr>
          <a:xfrm>
            <a:off x="5127811" y="143435"/>
            <a:ext cx="15777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53E6F2-87F0-074D-196D-3F73340D949D}"/>
              </a:ext>
            </a:extLst>
          </p:cNvPr>
          <p:cNvSpPr txBox="1"/>
          <p:nvPr/>
        </p:nvSpPr>
        <p:spPr>
          <a:xfrm>
            <a:off x="699247" y="1219200"/>
            <a:ext cx="1082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Network is a group of two or more computers or other electronic devices that are interconnected for the purpose of exchanging data and sharing resources.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549F8B-087E-F166-0023-5AD5E84CBB6D}"/>
              </a:ext>
            </a:extLst>
          </p:cNvPr>
          <p:cNvSpPr txBox="1"/>
          <p:nvPr/>
        </p:nvSpPr>
        <p:spPr>
          <a:xfrm>
            <a:off x="672353" y="1957864"/>
            <a:ext cx="1068592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dirty="0"/>
              <a:t>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IP address is a unique address that identifies a device on the internet or a local network. IP stands for "Internet Protocol," which is the set of rules governing the format of data sent via the internet or local network.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2 types of IP Addresses. They are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1.Static IP address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2.Dynamic IP address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IP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Address: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static IP address is a 32 </a:t>
            </a:r>
            <a:r>
              <a:rPr lang="en-US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number assigned to a computer as an address on the internet.</a:t>
            </a:r>
          </a:p>
          <a:p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IP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Address:It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temporary address for devices connected to a network that continually changes over time.</a:t>
            </a: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DHCP:Dynamic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Host Configuration Control</a:t>
            </a: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 Conflict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 conflict is </a:t>
            </a: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term used to denote the state of two or more devices within the same network or subnet that are trying to use the same IP address.</a:t>
            </a:r>
          </a:p>
          <a:p>
            <a:endParaRPr lang="en-US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780E62-3D25-EA97-1613-2FD8EB045161}"/>
              </a:ext>
            </a:extLst>
          </p:cNvPr>
          <p:cNvSpPr txBox="1"/>
          <p:nvPr/>
        </p:nvSpPr>
        <p:spPr>
          <a:xfrm>
            <a:off x="770965" y="2973527"/>
            <a:ext cx="10587317" cy="55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763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CF03F8-7DDC-8176-D662-C9D4AEE049AB}"/>
              </a:ext>
            </a:extLst>
          </p:cNvPr>
          <p:cNvSpPr txBox="1"/>
          <p:nvPr/>
        </p:nvSpPr>
        <p:spPr>
          <a:xfrm>
            <a:off x="685800" y="448235"/>
            <a:ext cx="10820399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solving IP Conflict Issue: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Reboot the network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Reboot any system to the devices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configuration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configuration release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configuration renewal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IPv4 address is </a:t>
            </a: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32-bit number that uniquely identifies a network interface on a machine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An IPv4 address is typically written in decimal digits, formatted as four 8-bit fields that are separated by periods.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IP Address = 256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IPV6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IPv6 address is </a:t>
            </a: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128-bit alphanumeric value that identifies an endpoint device in an Internet Protocol Version 6 (IPv6) network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IP Address = 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(32-n)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x=32-n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n=32-x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n=Value of CIDR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37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3EEF4C-7240-4099-60AF-B669D689144B}"/>
              </a:ext>
            </a:extLst>
          </p:cNvPr>
          <p:cNvSpPr txBox="1"/>
          <p:nvPr/>
        </p:nvSpPr>
        <p:spPr>
          <a:xfrm>
            <a:off x="959223" y="448235"/>
            <a:ext cx="102735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Distribution methods: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Full Distribution Method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Less Inter Domain Routing (CIDR)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D96D7-2CF3-6AE7-F3C5-6C82380D699D}"/>
              </a:ext>
            </a:extLst>
          </p:cNvPr>
          <p:cNvSpPr txBox="1"/>
          <p:nvPr/>
        </p:nvSpPr>
        <p:spPr>
          <a:xfrm>
            <a:off x="959223" y="1443318"/>
            <a:ext cx="102735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Full Distribution Method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classful routing, address is divided into three parts which are: Network, Subnet and Host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Less Inter Domain Routing (CIDR):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classless routing, address is divided into two parts which are: Subnet and Host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6AE82F-390A-3F66-1533-73166FCA9DB7}"/>
                  </a:ext>
                </a:extLst>
              </p:cNvPr>
              <p:cNvSpPr txBox="1"/>
              <p:nvPr/>
            </p:nvSpPr>
            <p:spPr>
              <a:xfrm>
                <a:off x="959224" y="2992398"/>
                <a:ext cx="10273552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Total network IP address =  ( Total no. of IP required ) + (5 x Total no.of Sub networks)</a:t>
                </a:r>
              </a:p>
              <a:p>
                <a:pPr marL="0" indent="0">
                  <a:buNone/>
                </a:pPr>
                <a:r>
                  <a:rPr lang="en-IN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1000 </a:t>
                </a:r>
                <a:r>
                  <a:rPr lang="en-I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Ip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address with 2 Sub networks.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TTL = 1000 + 5x2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= 1000 + 10 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=1010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 IP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=1024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32−</m:t>
                        </m:r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itchFamily="2" charset="2"/>
                  <a:buChar char="Ø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10=32-n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n=32-10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n=22  Then a.b.c.d/22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6AE82F-390A-3F66-1533-73166FCA9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24" y="2992398"/>
                <a:ext cx="10273552" cy="3139321"/>
              </a:xfrm>
              <a:prstGeom prst="rect">
                <a:avLst/>
              </a:prstGeom>
              <a:blipFill>
                <a:blip r:embed="rId2"/>
                <a:stretch>
                  <a:fillRect l="-474" t="-1165" b="-2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85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6BF384-1015-1DF7-371D-2E02813F8B64}"/>
              </a:ext>
            </a:extLst>
          </p:cNvPr>
          <p:cNvSpPr txBox="1"/>
          <p:nvPr/>
        </p:nvSpPr>
        <p:spPr>
          <a:xfrm flipH="1">
            <a:off x="753035" y="367553"/>
            <a:ext cx="1018301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  <a:r>
              <a:rPr lang="en-IN" sz="2400" dirty="0"/>
              <a:t>ow to create a virtual machine by using RDP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to the azure portal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create a source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virtual machine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virtual machine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Use RDP with port 3389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Creating the windows server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Create VM successfully                          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RDP connect to VM with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puvlic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8B0019-6EF3-B1F9-DA97-5C5572B0A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5" y="3334870"/>
            <a:ext cx="4867837" cy="3292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E9FE3A-E2A6-7F87-1B00-9B34A7EC1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81" y="3332003"/>
            <a:ext cx="5231501" cy="329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9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F08091-45C5-6F86-E7DD-CA257517C066}"/>
              </a:ext>
            </a:extLst>
          </p:cNvPr>
          <p:cNvSpPr txBox="1"/>
          <p:nvPr/>
        </p:nvSpPr>
        <p:spPr>
          <a:xfrm>
            <a:off x="986118" y="1210235"/>
            <a:ext cx="105783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Virtual Network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 the fundamental building block for your private network in Azure.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enables many types of Azure resources, such as Azure Virtual Machines (VM), to securely communicate with each other, the internet, and on-premises networks.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8E0A2-BFC0-9D13-0C0D-7C1E672439C3}"/>
              </a:ext>
            </a:extLst>
          </p:cNvPr>
          <p:cNvSpPr txBox="1"/>
          <p:nvPr/>
        </p:nvSpPr>
        <p:spPr>
          <a:xfrm>
            <a:off x="3603812" y="528918"/>
            <a:ext cx="4536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                 Virtual Network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AB1F8-40B8-6EEF-9AB7-CC99476AD0D5}"/>
              </a:ext>
            </a:extLst>
          </p:cNvPr>
          <p:cNvSpPr txBox="1"/>
          <p:nvPr/>
        </p:nvSpPr>
        <p:spPr>
          <a:xfrm>
            <a:off x="1004047" y="2474259"/>
            <a:ext cx="100225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Security Group (NSG):</a:t>
            </a:r>
          </a:p>
          <a:p>
            <a:pPr>
              <a:buFont typeface="Courier New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Security Group is a access control rules that provide advanced security for Azure virtual machines.</a:t>
            </a:r>
          </a:p>
          <a:p>
            <a:pPr>
              <a:buFont typeface="Courier New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controls inbound and outbound traffic passing a NIC (Network Interface Card), a virtual machine (classic deployment model), or a subnet(both deployment models)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F3D4B-0B51-174F-0D10-C6FCB38DEB6A}"/>
              </a:ext>
            </a:extLst>
          </p:cNvPr>
          <p:cNvSpPr txBox="1"/>
          <p:nvPr/>
        </p:nvSpPr>
        <p:spPr>
          <a:xfrm>
            <a:off x="1004047" y="4297757"/>
            <a:ext cx="9950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 (Network Interface Card)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Courier New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 is assigned with IP address and associate with NSG Rules , Which is used for the communication between virtual machines or internal network or internet.</a:t>
            </a:r>
          </a:p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Endpoints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Courier New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feature of virtual network . Which you want to restrict service from a Virtual Network is called Service Endpoints.</a:t>
            </a:r>
          </a:p>
          <a:p>
            <a:pPr>
              <a:buFont typeface="Courier New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selected Subnet is access and other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get restricted from that service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949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577D42-13C2-3B56-07CA-3D1AC2195046}"/>
              </a:ext>
            </a:extLst>
          </p:cNvPr>
          <p:cNvSpPr txBox="1"/>
          <p:nvPr/>
        </p:nvSpPr>
        <p:spPr>
          <a:xfrm>
            <a:off x="1030941" y="824753"/>
            <a:ext cx="100673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Courier New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 are compute instances (machines) in cloud. Where the networking and Hardware's is taken care by the provider.</a:t>
            </a:r>
          </a:p>
          <a:p>
            <a:pPr>
              <a:buFont typeface="Courier New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 virtual machine behaves like a server: It is a computer within a computer that provides the user the same experience they would have on the host operating system itself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425F92-4BF2-7175-D88D-351275D20DE5}"/>
              </a:ext>
            </a:extLst>
          </p:cNvPr>
          <p:cNvSpPr txBox="1"/>
          <p:nvPr/>
        </p:nvSpPr>
        <p:spPr>
          <a:xfrm>
            <a:off x="1030941" y="2551837"/>
            <a:ext cx="95653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Size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 HDD </a:t>
            </a:r>
          </a:p>
          <a:p>
            <a:pPr>
              <a:buFont typeface="Wingdings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SSD</a:t>
            </a:r>
          </a:p>
          <a:p>
            <a:pPr>
              <a:buFont typeface="Wingdings" pitchFamily="2" charset="2"/>
              <a:buChar char="ü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Primium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(I/O’S)</a:t>
            </a:r>
          </a:p>
          <a:p>
            <a:pPr>
              <a:buFont typeface="Wingdings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Managed Disk: Managed by Microsoft</a:t>
            </a:r>
          </a:p>
          <a:p>
            <a:pPr>
              <a:buFont typeface="Wingdings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Unmanaged Disk: Customer Managed of the storage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B31D9B-5AB8-54B4-DCFD-8B811EFF33A0}"/>
              </a:ext>
            </a:extLst>
          </p:cNvPr>
          <p:cNvSpPr txBox="1"/>
          <p:nvPr/>
        </p:nvSpPr>
        <p:spPr>
          <a:xfrm>
            <a:off x="1030940" y="4331209"/>
            <a:ext cx="956534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High Availability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 availability cluster is a group of servers that act as a single server to provide continuous uptime. These servers will have access to the same shared storage for data, so if a server is unavailable, the other servers pick up the load.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Availability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 in Azure.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1. Availability Set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2. Availability Zone</a:t>
            </a:r>
          </a:p>
        </p:txBody>
      </p:sp>
    </p:spTree>
    <p:extLst>
      <p:ext uri="{BB962C8B-B14F-4D97-AF65-F5344CB8AC3E}">
        <p14:creationId xmlns:p14="http://schemas.microsoft.com/office/powerpoint/2010/main" val="341321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8B42D-6C78-953F-FE61-5ACD0ADBC650}"/>
              </a:ext>
            </a:extLst>
          </p:cNvPr>
          <p:cNvSpPr txBox="1"/>
          <p:nvPr/>
        </p:nvSpPr>
        <p:spPr>
          <a:xfrm>
            <a:off x="1210236" y="466166"/>
            <a:ext cx="1031837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set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It is a logical boundary to maintain servers High availability with the help of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Domain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Domain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1.Fault Domain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It is a group of Virtual Machines. Which share common power source and network switch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Fault Domain contains some Racks 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Rack contain Virtual Machines.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Domain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Virtual Machine get update domains automatically once they put inside  Availability Set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Virtual Machines within that updated Domain will reboot together.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Patching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366804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C74C-8261-2F1C-24F8-1D18E340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V-net peering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CD4B1-8655-CA7A-7491-96DE561B6161}"/>
              </a:ext>
            </a:extLst>
          </p:cNvPr>
          <p:cNvSpPr txBox="1"/>
          <p:nvPr/>
        </p:nvSpPr>
        <p:spPr>
          <a:xfrm>
            <a:off x="1098177" y="1443317"/>
            <a:ext cx="102556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network peering enables you to seamlessly connect two or more Virtual Networks in Azure. The virtual networks appear as one for connectivity purposes.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traffic between virtual machines in peered virtual networks uses the Microsoft backbone infrastructure. Like traffic between virtual machines in the same network, traffic is routed through Microsoft’s 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network only.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5BA54F-FC17-EC9D-A666-6D6FD37E2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024" y="3056965"/>
            <a:ext cx="6866964" cy="3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5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996</Words>
  <Application>Microsoft Office PowerPoint</Application>
  <PresentationFormat>Widescreen</PresentationFormat>
  <Paragraphs>102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V-net peering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 Karanki</dc:creator>
  <cp:lastModifiedBy>Teja Karanki</cp:lastModifiedBy>
  <cp:revision>1</cp:revision>
  <dcterms:created xsi:type="dcterms:W3CDTF">2022-09-18T14:12:54Z</dcterms:created>
  <dcterms:modified xsi:type="dcterms:W3CDTF">2022-09-19T05:03:50Z</dcterms:modified>
</cp:coreProperties>
</file>