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1B7D-E614-04C4-D159-5FE8BAA2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D7FF8-42EF-133A-4304-6D609C077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F49B-0B20-F10D-A4E5-2B1C5AEE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D05C-7659-AA3E-B2B0-557DDE53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213B-AAA0-0336-964E-E4659238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2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ADBE-2C90-FD0E-5780-CF13D18F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EF1A7-1FEC-5A46-51C5-F8F4A0FF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5393-AC17-D2F7-6CA1-4ADA6035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E141-F4F2-188F-E21D-00435B93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FAE1-6ECD-3129-6D2C-5FC0717F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60C0C-AFD2-0CB6-AF9C-8AEED6B50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B02C9-556A-9C01-1735-277C8048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42F0-588D-3BC8-3FE1-C2C54C7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CE98-2331-9698-F00A-413A2D02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BD4D-7A9F-4EAF-0A76-FC6539E5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2216-4CBD-FF9A-EEB0-80CFEECB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3051-8097-E38E-4ABC-6977BEC4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FA2D-1BF4-E745-53BF-D5835E32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6350-3358-9683-0FB3-B0BD60D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9446-3743-53E7-6D5B-33491635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0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7EAC-A760-DA8B-353D-6FC45E35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5119E-E092-64F9-B426-C01418C6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2D32-56BC-4421-65D6-F8FB0A05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9634-6FD6-DC38-7673-F9D74EA4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36C6-BB76-18A3-AE80-795AE8DA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A508-7B8E-B2BA-80C7-8F3402C5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303A-53EB-8415-7398-0F72CA3F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3E12-A4C8-A124-51DA-ED243604F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E68E-328C-BA56-96F0-F3D83350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83E82-8AE4-FA8A-DA60-42658A4D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D20F1-D82A-6685-4674-FB76627A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3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C5CD-2CF6-DD74-A020-0B92F23F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B772-FA05-48C4-A944-3A229055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0D701-5456-7A65-C1C4-6793C49E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FBA6-286C-DFC8-D145-D9AF4C585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7A2AD-45D0-A190-24BC-42C27BCFC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B88EE-8684-0852-70A2-F4A285D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F3662-87B7-A3C6-865A-E8266094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1968-E26B-7E4D-D8E5-A2522467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6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6CBC-49E9-2A07-9785-D2FB6887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746E0-0A73-8A98-0B26-E29B1CCB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5D2F-7465-967D-5597-77CFFAA3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C1E9-CA03-A5F8-FF87-B5D2A9BE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1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F94FB-D82B-3B7E-2282-C2A82B10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D7683-395C-EF09-99FC-CE582139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02F6-25F1-21EB-0D40-DE260488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4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CCF0-C136-CB82-6BB7-8E7B8D51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D452-765F-8780-4174-E354DC31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1B0C-6B3E-D7AC-41F4-52B71ED7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66D9-D290-F051-3F64-A7C3EF7B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3B74-908F-B79A-F187-E6410A54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C8F8-DBDA-FF95-F11B-F9CACF35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36E6-6D75-9C52-1F29-EB0FF2B5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F4207-2D78-9E4C-DF06-7AA0DF793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4F5F3-913C-5546-D398-1622D3FA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9194C-F07A-23AC-1C94-64B40A70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4B63-BEAF-7B39-5CE4-B85B2AF9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1B0D-F90A-C174-5D9C-9D4B1FFD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2E49F-CB5D-1ACD-AF80-8DD45C45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4243-D4E5-AE92-1520-F5B73F55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8E83-375C-9469-39C2-83C612DD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A3E-F63C-404F-8CC6-1110124DC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0990-E78C-24E7-5CCE-6237FE6A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9BE2-6C10-2FB0-28FF-20E56112D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0C0D-6AF5-4DFD-AF29-9C1D6BDDB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7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C50B3-E38C-1F4F-E0FB-25D33D56E203}"/>
              </a:ext>
            </a:extLst>
          </p:cNvPr>
          <p:cNvSpPr txBox="1"/>
          <p:nvPr/>
        </p:nvSpPr>
        <p:spPr>
          <a:xfrm>
            <a:off x="1622612" y="851647"/>
            <a:ext cx="83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a capture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B4612-8166-0D79-F0C2-58D33CB47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898"/>
            <a:ext cx="9690847" cy="54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ED1BF-A907-2F41-18EB-229617144684}"/>
              </a:ext>
            </a:extLst>
          </p:cNvPr>
          <p:cNvSpPr txBox="1"/>
          <p:nvPr/>
        </p:nvSpPr>
        <p:spPr>
          <a:xfrm>
            <a:off x="3505200" y="717176"/>
            <a:ext cx="512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VMSS Creating using captured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5B571-9B00-6D2B-AF1D-95231F30A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0"/>
            <a:ext cx="12192000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9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vsvvkamalteja\Desktop\Screenshots\assign03\VMSS Cre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851535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VMSS Created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2022-09-22T11:50:42Z</dcterms:created>
  <dcterms:modified xsi:type="dcterms:W3CDTF">2022-09-22T11:51:04Z</dcterms:modified>
</cp:coreProperties>
</file>