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2E17-BBDE-4708-9DBC-EE819C4D81A7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93DB9-24A8-46D0-AB27-DE6600F64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44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46B5-7248-A011-F4D3-8E3760D1E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8A9E-35ED-AFC6-51E3-C38F36C5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22CB-8C6E-DE34-2004-4A37F79D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1C-ABEE-4176-94B0-CAA77C29773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91C7D-E83B-5973-A5AC-466A1CB5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CA67-2B8C-C74E-F3F7-192C0128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5432-9EEE-4E06-B733-540F93B90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0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5483-8020-8E2B-7EF4-DE21AC4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72533-753A-CA6D-A295-C87DFDBB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B605-2FB1-133B-94DE-193898DD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1C-ABEE-4176-94B0-CAA77C29773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9B607-6DDE-DE9F-29ED-4695EB42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36AA-48CB-433D-6363-26A9FE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5432-9EEE-4E06-B733-540F93B90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1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4EF8A-9068-032B-D2D1-BBAB15244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085A4-9F55-CD40-28EB-DB31C2C6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59DB-EAFE-9771-63DB-32EA3D2D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1C-ABEE-4176-94B0-CAA77C29773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03DB4-D534-C8AC-2957-E145B2EB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D51EC-9014-5461-EC06-BEE9EA6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5432-9EEE-4E06-B733-540F93B90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77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A508-4367-E2B7-5404-0FCC40D3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6A6A-23BA-7E62-3D94-FEEF5604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B522B-F9DE-5784-2367-A9C317B6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1C-ABEE-4176-94B0-CAA77C29773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39C96-6A25-8199-C748-33C6092A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B736-C942-5D80-CF88-B54AFD14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5432-9EEE-4E06-B733-540F93B90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8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EC09-B06D-C544-DCFD-87EFC68A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AFB0C-FBCB-7728-7DF3-B5058AB6B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EF56-FDEE-5699-6CCC-1C8A2A87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1C-ABEE-4176-94B0-CAA77C29773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6D05-4FD6-9AAE-CA49-9961223C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C06C-F8B5-A591-EE86-862D9DEE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5432-9EEE-4E06-B733-540F93B90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4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1EC3-4E69-CC87-3A27-C4603447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666-68BC-0261-47B5-F27BBF8ED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2779C-6443-FF94-C885-E1D5226CF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7B672-AB0C-5709-A1FD-89D6AAA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1C-ABEE-4176-94B0-CAA77C29773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05CDE-285A-F0F7-55F0-1F23F177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1F410-2991-1A61-E554-4E1B6933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5432-9EEE-4E06-B733-540F93B90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3C7E-2A56-9820-CF68-C7377046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39396-E470-36B7-B616-69BDFEC9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331EA-6198-F55D-863F-31AC4EAC2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9D636-806B-B22F-EEC2-2550C5264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8D801-D128-3E44-B36F-D44A662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D8AC0-94E6-D4E7-AB76-381F1533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1C-ABEE-4176-94B0-CAA77C29773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D7EE0-D0A1-418E-EF82-4835F50A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BE47D-3769-47FB-A37E-16276DF4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5432-9EEE-4E06-B733-540F93B90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9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D9F4-ACC4-A322-F929-C9DF12FF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C2074-2E40-0989-5DDD-223F7A62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1C-ABEE-4176-94B0-CAA77C29773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BAD62-3CFC-750D-502A-CC5BE018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BE69A-0BB7-8B50-91CE-AEAA8118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5432-9EEE-4E06-B733-540F93B90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8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C5D7C-C650-8F0C-402D-8EFE81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1C-ABEE-4176-94B0-CAA77C29773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12CB5-F01C-FC1D-89BF-7AEAB641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5DFE2-05E9-00BA-3E84-D75453DF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5432-9EEE-4E06-B733-540F93B90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142A-D8E3-8EFF-00C2-B57D6F6E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6CCB-0645-876F-466B-E0EED90B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48601-DC00-60C3-D849-752FEE6C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B6FBE-8EDD-E23C-A77A-8B0D56B6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1C-ABEE-4176-94B0-CAA77C29773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EE8B2-27F6-03DF-0331-D184AE62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FA80A-F2AC-6F8E-F29B-446C8A82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5432-9EEE-4E06-B733-540F93B90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06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C045-7D06-6B10-A296-6E8C6403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FBA71-5E40-ECBD-93BB-9DDF5C352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670A5-1FDB-4DB8-0079-9927F8221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96F50-2706-F7A2-9EAC-F3F04848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31C-ABEE-4176-94B0-CAA77C29773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9E1E6-EC77-2BC4-BE92-BB1B17EF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FC4F6-7A76-C946-E5DB-517F4782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5432-9EEE-4E06-B733-540F93B90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5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B6457-78C6-0CB3-B83C-1DCBBF39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93618-0CD7-3783-39BD-D6FE319C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2AC7-7BBB-F423-326E-CEAE50948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AB31C-ABEE-4176-94B0-CAA77C29773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9C425-497C-D26E-9A6B-1BA099E54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0950-D125-6962-79E6-E8855706E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5432-9EEE-4E06-B733-540F93B90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EA8581-1ABD-0945-263D-8577723F168D}"/>
              </a:ext>
            </a:extLst>
          </p:cNvPr>
          <p:cNvSpPr txBox="1"/>
          <p:nvPr/>
        </p:nvSpPr>
        <p:spPr>
          <a:xfrm>
            <a:off x="1532966" y="797859"/>
            <a:ext cx="8740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sz="3200" dirty="0"/>
              <a:t>PYTHON SCRIPTING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6B13D-A1F5-2C98-ACA2-AE5129E03CB2}"/>
              </a:ext>
            </a:extLst>
          </p:cNvPr>
          <p:cNvSpPr txBox="1"/>
          <p:nvPr/>
        </p:nvSpPr>
        <p:spPr>
          <a:xfrm>
            <a:off x="905435" y="1559860"/>
            <a:ext cx="10363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Python:- python mainly used for the developing the web applications and some other software, it is a independent platform such as OS.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SETUP:- windows, MAC,LINUX. Python is a open source platform , it is freely available in the market, it’s a source code and its all parent code of programming language freely available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EEDED-6F33-7EC3-BA9B-BB28015005BE}"/>
              </a:ext>
            </a:extLst>
          </p:cNvPr>
          <p:cNvSpPr txBox="1"/>
          <p:nvPr/>
        </p:nvSpPr>
        <p:spPr>
          <a:xfrm>
            <a:off x="905435" y="2937415"/>
            <a:ext cx="4500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software download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B1111-E359-7DA2-98EB-367120A97E3A}"/>
              </a:ext>
            </a:extLst>
          </p:cNvPr>
          <p:cNvSpPr txBox="1"/>
          <p:nvPr/>
        </p:nvSpPr>
        <p:spPr>
          <a:xfrm>
            <a:off x="905434" y="3337525"/>
            <a:ext cx="107576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GOTO  to  any browser in the laptop like chrome or Microsoft store and type the python.org then click to download option and download it . Basically python version are two types in the market </a:t>
            </a:r>
          </a:p>
          <a:p>
            <a:pPr marL="342900" indent="-342900">
              <a:buAutoNum type="arabicPeriod"/>
            </a:pPr>
            <a:r>
              <a:rPr lang="en-US" dirty="0"/>
              <a:t>Python -2-major</a:t>
            </a:r>
          </a:p>
          <a:p>
            <a:pPr marL="342900" indent="-342900">
              <a:buAutoNum type="arabicPeriod"/>
            </a:pPr>
            <a:r>
              <a:rPr lang="en-US" dirty="0"/>
              <a:t>Python-3 –major </a:t>
            </a:r>
          </a:p>
          <a:p>
            <a:pPr marL="342900" indent="-342900">
              <a:buAutoNum type="arabicPeriod"/>
            </a:pPr>
            <a:r>
              <a:rPr lang="en-US" dirty="0"/>
              <a:t>Now a days latest version of python is minor 2.7,3.10</a:t>
            </a:r>
          </a:p>
          <a:p>
            <a:pPr marL="342900" indent="-342900">
              <a:buAutoNum type="arabicPeriod"/>
            </a:pPr>
            <a:r>
              <a:rPr lang="en-US" dirty="0"/>
              <a:t>Currently python 2.7 available in the market </a:t>
            </a:r>
          </a:p>
          <a:p>
            <a:pPr marL="342900" indent="-342900">
              <a:buAutoNum type="arabicPeriod"/>
            </a:pPr>
            <a:r>
              <a:rPr lang="en-US" dirty="0"/>
              <a:t>Generally in windows O.S no python is installed but in the LINUX  machine by default 2.7 version is installed .</a:t>
            </a:r>
          </a:p>
          <a:p>
            <a:pPr marL="342900" indent="-342900">
              <a:buAutoNum type="arabicPeriod"/>
            </a:pPr>
            <a:r>
              <a:rPr lang="en-US" dirty="0"/>
              <a:t>Mac OS also by default 2.7 version of python is installed </a:t>
            </a:r>
          </a:p>
          <a:p>
            <a:pPr marL="342900" indent="-342900">
              <a:buAutoNum type="arabicPeriod"/>
            </a:pPr>
            <a:r>
              <a:rPr lang="en-US" dirty="0"/>
              <a:t>In windows OS installation of software must be 64 bit operating system and select the customization option before installing the python software </a:t>
            </a:r>
          </a:p>
          <a:p>
            <a:pPr marL="342900" indent="-342900">
              <a:buAutoNum type="arabicPeriod"/>
            </a:pPr>
            <a:r>
              <a:rPr lang="en-US" dirty="0"/>
              <a:t>Select 3.7 version of python software its more comfortable</a:t>
            </a:r>
          </a:p>
        </p:txBody>
      </p:sp>
    </p:spTree>
    <p:extLst>
      <p:ext uri="{BB962C8B-B14F-4D97-AF65-F5344CB8AC3E}">
        <p14:creationId xmlns:p14="http://schemas.microsoft.com/office/powerpoint/2010/main" val="40881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4157E6-3D68-15F4-B374-E2F5CA017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138252"/>
            <a:ext cx="11860306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6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B7E4D1-908F-5CC5-E5E8-842813248F31}"/>
              </a:ext>
            </a:extLst>
          </p:cNvPr>
          <p:cNvSpPr txBox="1"/>
          <p:nvPr/>
        </p:nvSpPr>
        <p:spPr>
          <a:xfrm>
            <a:off x="636494" y="54595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V.S. CODE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E057A-9FFC-7F2B-F42F-D9A4A87BEB74}"/>
              </a:ext>
            </a:extLst>
          </p:cNvPr>
          <p:cNvSpPr txBox="1"/>
          <p:nvPr/>
        </p:nvSpPr>
        <p:spPr>
          <a:xfrm>
            <a:off x="636494" y="946068"/>
            <a:ext cx="10919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V.S. code:- visual studio is a streamlined code editor with support for development operators like debugging , task running and version control. Its main aim to provide just the tools a developer need for a quick-build –debug cycle and leaves more complex workflows to fuller featured IDEs, such as visual studio IDE 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A2D96-B538-D8EB-F62A-B49C17E70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51" y="2269508"/>
            <a:ext cx="8199455" cy="43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0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3836A7-E0E0-2A3F-8AE5-D29D39F67DD8}"/>
              </a:ext>
            </a:extLst>
          </p:cNvPr>
          <p:cNvSpPr txBox="1"/>
          <p:nvPr/>
        </p:nvSpPr>
        <p:spPr>
          <a:xfrm>
            <a:off x="636494" y="43838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SET UP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9D47A-A90E-20BA-D8F8-6A9E0C55FFFD}"/>
              </a:ext>
            </a:extLst>
          </p:cNvPr>
          <p:cNvSpPr txBox="1"/>
          <p:nvPr/>
        </p:nvSpPr>
        <p:spPr>
          <a:xfrm>
            <a:off x="636494" y="838491"/>
            <a:ext cx="109190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the python :-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1.Check the python is installed or not type python and enter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Then check the version of the python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Then create one file in note pad and save it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Then run that file in the windows terminal or command prompt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Python file name and type .PY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6.Out put will appear like hello world or something what we are typed in the note pad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DCCAC-3E7B-70C1-69A2-F4C7D1B330C9}"/>
              </a:ext>
            </a:extLst>
          </p:cNvPr>
          <p:cNvSpPr txBox="1"/>
          <p:nvPr/>
        </p:nvSpPr>
        <p:spPr>
          <a:xfrm>
            <a:off x="636494" y="3059668"/>
            <a:ext cx="8507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4F90E-D228-8EAE-2666-F28160A2C04C}"/>
              </a:ext>
            </a:extLst>
          </p:cNvPr>
          <p:cNvSpPr txBox="1"/>
          <p:nvPr/>
        </p:nvSpPr>
        <p:spPr>
          <a:xfrm>
            <a:off x="636494" y="3536647"/>
            <a:ext cx="109190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:- a data type in a programming , is a classification  that specifies which type of value a variable has and what type of mathematical  or logical operation can be applied to it without causing an error.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data types are 8 types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text type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Numeric type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sequence type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mapping type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set type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Boolean type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binary type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none type </a:t>
            </a:r>
          </a:p>
        </p:txBody>
      </p:sp>
    </p:spTree>
    <p:extLst>
      <p:ext uri="{BB962C8B-B14F-4D97-AF65-F5344CB8AC3E}">
        <p14:creationId xmlns:p14="http://schemas.microsoft.com/office/powerpoint/2010/main" val="52696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C4DBA4-5275-6E27-7096-D1718E8D0EAC}"/>
              </a:ext>
            </a:extLst>
          </p:cNvPr>
          <p:cNvSpPr txBox="1"/>
          <p:nvPr/>
        </p:nvSpPr>
        <p:spPr>
          <a:xfrm>
            <a:off x="690282" y="474345"/>
            <a:ext cx="107666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type:- test type contains the bunch of data – string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type :- like integer , float and complex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a=1 integer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b=2.0 float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c=3a complex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print (type(A)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execute it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type:-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list1 = [“prem”, “Raju”, “nandu”, “Kamal” , “Teja”, “ Manoj”, “Priya”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print (list1) and save it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execute it or run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:- it stores multiple values in a single variable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:- tuple1(“1” , “2”, “3”, “4”, “5”)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print(tuple)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0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36741-DA47-E147-1668-FD0E7A15C671}"/>
              </a:ext>
            </a:extLst>
          </p:cNvPr>
          <p:cNvSpPr txBox="1"/>
          <p:nvPr/>
        </p:nvSpPr>
        <p:spPr>
          <a:xfrm>
            <a:off x="690281" y="376518"/>
            <a:ext cx="10730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:-dictionary is a key  value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dictionary:-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example:-dics1={“name”: “what is my name”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“OS” : “windows”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“version” : “version11”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(dics1)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it and execute it.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B7B7E-2AE8-8944-B598-92982F3B7A64}"/>
              </a:ext>
            </a:extLst>
          </p:cNvPr>
          <p:cNvSpPr txBox="1"/>
          <p:nvPr/>
        </p:nvSpPr>
        <p:spPr>
          <a:xfrm>
            <a:off x="690281" y="2500176"/>
            <a:ext cx="84537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:-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2C365-5F13-0131-3A8F-44730598F25A}"/>
              </a:ext>
            </a:extLst>
          </p:cNvPr>
          <p:cNvSpPr txBox="1"/>
          <p:nvPr/>
        </p:nvSpPr>
        <p:spPr>
          <a:xfrm>
            <a:off x="690281" y="2823341"/>
            <a:ext cx="108114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Conditionals are mainly defined as 4 types </a:t>
            </a:r>
          </a:p>
          <a:p>
            <a:r>
              <a:rPr lang="en-US" dirty="0"/>
              <a:t>If else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</a:t>
            </a:r>
          </a:p>
          <a:p>
            <a:pPr marL="0" indent="0">
              <a:buNone/>
            </a:pPr>
            <a:r>
              <a:rPr lang="en-US" dirty="0"/>
              <a:t>Conditional statements :-Condition:-equal, not equal, less than , greater than , less than or equal to , greater than or equal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==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!=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a&lt;b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a&gt;b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a&lt;=b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a&gt;=b</a:t>
            </a:r>
          </a:p>
        </p:txBody>
      </p:sp>
    </p:spTree>
    <p:extLst>
      <p:ext uri="{BB962C8B-B14F-4D97-AF65-F5344CB8AC3E}">
        <p14:creationId xmlns:p14="http://schemas.microsoft.com/office/powerpoint/2010/main" val="116182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6F61D2-598D-3755-9F13-13CC2AFAE5E2}"/>
              </a:ext>
            </a:extLst>
          </p:cNvPr>
          <p:cNvSpPr txBox="1"/>
          <p:nvPr/>
        </p:nvSpPr>
        <p:spPr>
          <a:xfrm>
            <a:off x="726141" y="48320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FUNCTIOND AND ARRAY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3822D-B84F-7F26-7EFD-BB93B91648BF}"/>
              </a:ext>
            </a:extLst>
          </p:cNvPr>
          <p:cNvSpPr txBox="1"/>
          <p:nvPr/>
        </p:nvSpPr>
        <p:spPr>
          <a:xfrm>
            <a:off x="726141" y="1021976"/>
            <a:ext cx="84178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:-it is a set of instruction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:- my –function ():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(“hello from  function “)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it and run it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ARRAY:-it is a data structure which   consist of collection of elements </a:t>
            </a:r>
          </a:p>
        </p:txBody>
      </p:sp>
    </p:spTree>
    <p:extLst>
      <p:ext uri="{BB962C8B-B14F-4D97-AF65-F5344CB8AC3E}">
        <p14:creationId xmlns:p14="http://schemas.microsoft.com/office/powerpoint/2010/main" val="282878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Karanki</dc:creator>
  <cp:lastModifiedBy>Teja Karanki</cp:lastModifiedBy>
  <cp:revision>1</cp:revision>
  <dcterms:created xsi:type="dcterms:W3CDTF">2022-09-26T06:16:05Z</dcterms:created>
  <dcterms:modified xsi:type="dcterms:W3CDTF">2022-09-26T06:16:24Z</dcterms:modified>
</cp:coreProperties>
</file>