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74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1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6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5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4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10F7-3294-4A41-A9A9-CDFA01BAFE18}" type="datetimeFigureOut">
              <a:rPr lang="en-IN" smtClean="0"/>
              <a:t>22-09-2022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62F9-BA0A-4431-9CC9-1BBE92857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Create virtual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869160"/>
            <a:ext cx="6080720" cy="769640"/>
          </a:xfrm>
        </p:spPr>
        <p:txBody>
          <a:bodyPr>
            <a:normAutofit/>
          </a:bodyPr>
          <a:lstStyle/>
          <a:p>
            <a:r>
              <a:rPr lang="en-IN" dirty="0" smtClean="0"/>
              <a:t>MANOJ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54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833438"/>
            <a:ext cx="91059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766763"/>
            <a:ext cx="86582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7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638175"/>
            <a:ext cx="7534275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35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deployment is complete, select </a:t>
            </a:r>
            <a:r>
              <a:rPr lang="en-IN" sz="2400" b="1" dirty="0" smtClean="0"/>
              <a:t>Go to resource</a:t>
            </a:r>
            <a:r>
              <a:rPr lang="en-IN" sz="2400" dirty="0" smtClean="0"/>
              <a:t>.</a:t>
            </a:r>
          </a:p>
          <a:p>
            <a:endParaRPr lang="en-I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036496" cy="5268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654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On the overview page for your virtual machine, select the </a:t>
            </a:r>
            <a:r>
              <a:rPr lang="en-IN" sz="2000" b="1" dirty="0" smtClean="0"/>
              <a:t>Connect</a:t>
            </a:r>
            <a:r>
              <a:rPr lang="en-IN" sz="2000" dirty="0" smtClean="0"/>
              <a:t> &gt; </a:t>
            </a:r>
            <a:r>
              <a:rPr lang="en-IN" sz="2000" b="1" dirty="0" smtClean="0"/>
              <a:t>RDP</a:t>
            </a:r>
            <a:r>
              <a:rPr lang="en-IN" sz="2000" dirty="0" smtClean="0"/>
              <a:t>.</a:t>
            </a:r>
          </a:p>
          <a:p>
            <a:endParaRPr lang="en-IN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76456" cy="506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3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820472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13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en-IN" dirty="0" smtClean="0"/>
              <a:t>Successfully host the </a:t>
            </a:r>
            <a:r>
              <a:rPr lang="en-IN" dirty="0" err="1" smtClean="0"/>
              <a:t>css</a:t>
            </a:r>
            <a:r>
              <a:rPr lang="en-IN" dirty="0" smtClean="0"/>
              <a:t> file in </a:t>
            </a:r>
            <a:r>
              <a:rPr lang="en-IN" dirty="0" err="1" smtClean="0"/>
              <a:t>vm</a:t>
            </a:r>
            <a:endParaRPr lang="en-IN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2096"/>
            <a:ext cx="8712968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8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Enter </a:t>
            </a:r>
            <a:r>
              <a:rPr lang="en-IN" sz="2400" i="1" dirty="0" smtClean="0"/>
              <a:t>virtual machines</a:t>
            </a:r>
            <a:r>
              <a:rPr lang="en-IN" sz="2400" dirty="0" smtClean="0"/>
              <a:t> in the search.</a:t>
            </a:r>
          </a:p>
          <a:p>
            <a:r>
              <a:rPr lang="en-IN" sz="2400" dirty="0" smtClean="0"/>
              <a:t>Under </a:t>
            </a:r>
            <a:r>
              <a:rPr lang="en-IN" sz="2400" b="1" dirty="0" smtClean="0"/>
              <a:t>Services</a:t>
            </a:r>
            <a:r>
              <a:rPr lang="en-IN" sz="2400" dirty="0" smtClean="0"/>
              <a:t>, select </a:t>
            </a:r>
            <a:r>
              <a:rPr lang="en-IN" sz="2400" b="1" dirty="0" smtClean="0"/>
              <a:t>Virtual machines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 the </a:t>
            </a:r>
            <a:r>
              <a:rPr lang="en-IN" sz="2400" b="1" dirty="0" smtClean="0"/>
              <a:t>Virtual machines</a:t>
            </a:r>
            <a:r>
              <a:rPr lang="en-IN" sz="2400" dirty="0" smtClean="0"/>
              <a:t> page, select </a:t>
            </a:r>
            <a:r>
              <a:rPr lang="en-IN" sz="2400" b="1" dirty="0" smtClean="0"/>
              <a:t>Create</a:t>
            </a:r>
            <a:r>
              <a:rPr lang="en-IN" sz="2400" dirty="0" smtClean="0"/>
              <a:t> and then </a:t>
            </a:r>
            <a:r>
              <a:rPr lang="en-IN" sz="2400" b="1" dirty="0" smtClean="0"/>
              <a:t>Azure virtual machine</a:t>
            </a:r>
            <a:r>
              <a:rPr lang="en-IN" sz="2400" dirty="0" smtClean="0"/>
              <a:t>. The </a:t>
            </a:r>
            <a:r>
              <a:rPr lang="en-IN" sz="2400" b="1" dirty="0" smtClean="0"/>
              <a:t>Create a virtual machine</a:t>
            </a:r>
          </a:p>
          <a:p>
            <a:r>
              <a:rPr lang="en-IN" sz="2400" dirty="0" smtClean="0"/>
              <a:t>Enter </a:t>
            </a:r>
            <a:r>
              <a:rPr lang="en-IN" sz="2400" i="1" dirty="0" smtClean="0"/>
              <a:t>virtual machines</a:t>
            </a:r>
            <a:r>
              <a:rPr lang="en-IN" sz="2400" dirty="0" smtClean="0"/>
              <a:t> in the search.</a:t>
            </a:r>
          </a:p>
          <a:p>
            <a:r>
              <a:rPr lang="en-IN" sz="2400" dirty="0" smtClean="0"/>
              <a:t>Under </a:t>
            </a:r>
            <a:r>
              <a:rPr lang="en-IN" sz="2400" b="1" dirty="0" smtClean="0"/>
              <a:t>Services</a:t>
            </a:r>
            <a:r>
              <a:rPr lang="en-IN" sz="2400" dirty="0" smtClean="0"/>
              <a:t>, select </a:t>
            </a:r>
            <a:r>
              <a:rPr lang="en-IN" sz="2400" b="1" dirty="0" smtClean="0"/>
              <a:t>Virtual machines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 the </a:t>
            </a:r>
            <a:r>
              <a:rPr lang="en-IN" sz="2400" b="1" dirty="0" smtClean="0"/>
              <a:t>Virtual machines</a:t>
            </a:r>
            <a:r>
              <a:rPr lang="en-IN" sz="2400" dirty="0" smtClean="0"/>
              <a:t> page, select </a:t>
            </a:r>
            <a:r>
              <a:rPr lang="en-IN" sz="2400" b="1" dirty="0" smtClean="0"/>
              <a:t>Create</a:t>
            </a:r>
            <a:r>
              <a:rPr lang="en-IN" sz="2400" dirty="0" smtClean="0"/>
              <a:t> and then </a:t>
            </a:r>
            <a:r>
              <a:rPr lang="en-IN" sz="2400" b="1" dirty="0" smtClean="0"/>
              <a:t>Azure virtual machine</a:t>
            </a:r>
            <a:r>
              <a:rPr lang="en-IN" sz="2400" dirty="0" smtClean="0"/>
              <a:t>. The </a:t>
            </a:r>
            <a:r>
              <a:rPr lang="en-IN" sz="2400" b="1" dirty="0" smtClean="0"/>
              <a:t>Create a virtual machine</a:t>
            </a:r>
            <a:r>
              <a:rPr lang="en-IN" sz="2400" dirty="0" smtClean="0"/>
              <a:t> page opens.</a:t>
            </a:r>
          </a:p>
          <a:p>
            <a:r>
              <a:rPr lang="en-IN" sz="2400" dirty="0" smtClean="0"/>
              <a:t>Under </a:t>
            </a:r>
            <a:r>
              <a:rPr lang="en-IN" sz="2400" b="1" dirty="0" smtClean="0"/>
              <a:t>Instance details</a:t>
            </a:r>
            <a:r>
              <a:rPr lang="en-IN" sz="2400" dirty="0" smtClean="0"/>
              <a:t>, enter </a:t>
            </a:r>
            <a:r>
              <a:rPr lang="en-IN" sz="2400" i="1" dirty="0" err="1" smtClean="0"/>
              <a:t>manoj-vm</a:t>
            </a:r>
            <a:r>
              <a:rPr lang="en-IN" sz="2400" dirty="0" smtClean="0"/>
              <a:t> for the </a:t>
            </a:r>
            <a:r>
              <a:rPr lang="en-IN" sz="2400" b="1" dirty="0" smtClean="0"/>
              <a:t>Virtual machine name</a:t>
            </a:r>
            <a:r>
              <a:rPr lang="en-IN" sz="2400" dirty="0" smtClean="0"/>
              <a:t> and choose </a:t>
            </a:r>
            <a:r>
              <a:rPr lang="en-IN" sz="2400" i="1" dirty="0" smtClean="0"/>
              <a:t>Windows Server 2019 </a:t>
            </a:r>
            <a:r>
              <a:rPr lang="en-IN" sz="2400" i="1" dirty="0" err="1" smtClean="0"/>
              <a:t>Datacenter</a:t>
            </a:r>
            <a:r>
              <a:rPr lang="en-IN" sz="2400" i="1" dirty="0" smtClean="0"/>
              <a:t> - Gen 2</a:t>
            </a:r>
            <a:r>
              <a:rPr lang="en-IN" sz="2400" dirty="0" smtClean="0"/>
              <a:t> for the </a:t>
            </a:r>
            <a:r>
              <a:rPr lang="en-IN" sz="2400" b="1" dirty="0" smtClean="0"/>
              <a:t>Image</a:t>
            </a:r>
            <a:r>
              <a:rPr lang="en-IN" sz="2400" dirty="0" smtClean="0"/>
              <a:t>. Leave the other defaults.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63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620688"/>
            <a:ext cx="8429625" cy="548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66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Under </a:t>
            </a:r>
            <a:r>
              <a:rPr lang="en-IN" b="1" dirty="0" smtClean="0"/>
              <a:t>Administrator account</a:t>
            </a:r>
            <a:r>
              <a:rPr lang="en-IN" dirty="0" smtClean="0"/>
              <a:t>, provide a username, such as </a:t>
            </a:r>
            <a:r>
              <a:rPr lang="en-IN" i="1" dirty="0" err="1" smtClean="0"/>
              <a:t>manojuser</a:t>
            </a:r>
            <a:r>
              <a:rPr lang="en-IN" dirty="0" smtClean="0"/>
              <a:t> and a password. The password must be at least 12 characters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552700"/>
            <a:ext cx="7515225" cy="3180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1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Under </a:t>
            </a:r>
            <a:r>
              <a:rPr lang="en-IN" sz="2400" b="1" dirty="0" smtClean="0"/>
              <a:t>Inbound port rules</a:t>
            </a:r>
            <a:r>
              <a:rPr lang="en-IN" sz="2400" dirty="0" smtClean="0"/>
              <a:t>, choose </a:t>
            </a:r>
            <a:r>
              <a:rPr lang="en-IN" sz="2400" b="1" dirty="0" smtClean="0"/>
              <a:t>Allow selected ports</a:t>
            </a:r>
            <a:r>
              <a:rPr lang="en-IN" sz="2400" dirty="0" smtClean="0"/>
              <a:t> and then select </a:t>
            </a:r>
            <a:r>
              <a:rPr lang="en-IN" sz="2400" b="1" dirty="0" smtClean="0"/>
              <a:t>RDP (3389)</a:t>
            </a:r>
            <a:r>
              <a:rPr lang="en-IN" sz="2400" dirty="0" smtClean="0"/>
              <a:t> and </a:t>
            </a:r>
            <a:r>
              <a:rPr lang="en-IN" sz="2400" b="1" dirty="0" smtClean="0"/>
              <a:t>HTTP (80)</a:t>
            </a:r>
            <a:r>
              <a:rPr lang="en-IN" sz="2400" dirty="0" smtClean="0"/>
              <a:t> from the drop-down.</a:t>
            </a:r>
          </a:p>
          <a:p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47874"/>
            <a:ext cx="9067800" cy="41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08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690563"/>
            <a:ext cx="7915275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659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704850"/>
            <a:ext cx="846772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89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709613"/>
            <a:ext cx="8334375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48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714375"/>
            <a:ext cx="8524875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34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</Words>
  <Application>Microsoft Office PowerPoint</Application>
  <PresentationFormat>On-screen Show (4:3)</PresentationFormat>
  <Paragraphs>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Create virtual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virtual machine</dc:title>
  <dc:creator>Admin</dc:creator>
  <cp:lastModifiedBy>Admin</cp:lastModifiedBy>
  <cp:revision>12</cp:revision>
  <dcterms:created xsi:type="dcterms:W3CDTF">2022-09-22T07:26:20Z</dcterms:created>
  <dcterms:modified xsi:type="dcterms:W3CDTF">2022-09-22T09:51:31Z</dcterms:modified>
</cp:coreProperties>
</file>