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380"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F48702D5-D6C8-486B-9230-EC5D32400E9B}" type="datetimeFigureOut">
              <a:rPr lang="en-IN" smtClean="0"/>
              <a:t>22-09-2022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43E7165-29B4-44D8-8DD2-235E6478B818}" type="slidenum">
              <a:rPr lang="en-IN" smtClean="0"/>
              <a:t>‹#›</a:t>
            </a:fld>
            <a:endParaRPr lang="en-IN"/>
          </a:p>
        </p:txBody>
      </p:sp>
    </p:spTree>
    <p:extLst>
      <p:ext uri="{BB962C8B-B14F-4D97-AF65-F5344CB8AC3E}">
        <p14:creationId xmlns:p14="http://schemas.microsoft.com/office/powerpoint/2010/main" val="25087104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F48702D5-D6C8-486B-9230-EC5D32400E9B}" type="datetimeFigureOut">
              <a:rPr lang="en-IN" smtClean="0"/>
              <a:t>22-09-2022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43E7165-29B4-44D8-8DD2-235E6478B818}" type="slidenum">
              <a:rPr lang="en-IN" smtClean="0"/>
              <a:t>‹#›</a:t>
            </a:fld>
            <a:endParaRPr lang="en-IN"/>
          </a:p>
        </p:txBody>
      </p:sp>
    </p:spTree>
    <p:extLst>
      <p:ext uri="{BB962C8B-B14F-4D97-AF65-F5344CB8AC3E}">
        <p14:creationId xmlns:p14="http://schemas.microsoft.com/office/powerpoint/2010/main" val="2674846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F48702D5-D6C8-486B-9230-EC5D32400E9B}" type="datetimeFigureOut">
              <a:rPr lang="en-IN" smtClean="0"/>
              <a:t>22-09-2022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43E7165-29B4-44D8-8DD2-235E6478B818}" type="slidenum">
              <a:rPr lang="en-IN" smtClean="0"/>
              <a:t>‹#›</a:t>
            </a:fld>
            <a:endParaRPr lang="en-IN"/>
          </a:p>
        </p:txBody>
      </p:sp>
    </p:spTree>
    <p:extLst>
      <p:ext uri="{BB962C8B-B14F-4D97-AF65-F5344CB8AC3E}">
        <p14:creationId xmlns:p14="http://schemas.microsoft.com/office/powerpoint/2010/main" val="30799937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F48702D5-D6C8-486B-9230-EC5D32400E9B}" type="datetimeFigureOut">
              <a:rPr lang="en-IN" smtClean="0"/>
              <a:t>22-09-2022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43E7165-29B4-44D8-8DD2-235E6478B818}" type="slidenum">
              <a:rPr lang="en-IN" smtClean="0"/>
              <a:t>‹#›</a:t>
            </a:fld>
            <a:endParaRPr lang="en-IN"/>
          </a:p>
        </p:txBody>
      </p:sp>
    </p:spTree>
    <p:extLst>
      <p:ext uri="{BB962C8B-B14F-4D97-AF65-F5344CB8AC3E}">
        <p14:creationId xmlns:p14="http://schemas.microsoft.com/office/powerpoint/2010/main" val="6945116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48702D5-D6C8-486B-9230-EC5D32400E9B}" type="datetimeFigureOut">
              <a:rPr lang="en-IN" smtClean="0"/>
              <a:t>22-09-2022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43E7165-29B4-44D8-8DD2-235E6478B818}" type="slidenum">
              <a:rPr lang="en-IN" smtClean="0"/>
              <a:t>‹#›</a:t>
            </a:fld>
            <a:endParaRPr lang="en-IN"/>
          </a:p>
        </p:txBody>
      </p:sp>
    </p:spTree>
    <p:extLst>
      <p:ext uri="{BB962C8B-B14F-4D97-AF65-F5344CB8AC3E}">
        <p14:creationId xmlns:p14="http://schemas.microsoft.com/office/powerpoint/2010/main" val="3454682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F48702D5-D6C8-486B-9230-EC5D32400E9B}" type="datetimeFigureOut">
              <a:rPr lang="en-IN" smtClean="0"/>
              <a:t>22-09-2022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43E7165-29B4-44D8-8DD2-235E6478B818}" type="slidenum">
              <a:rPr lang="en-IN" smtClean="0"/>
              <a:t>‹#›</a:t>
            </a:fld>
            <a:endParaRPr lang="en-IN"/>
          </a:p>
        </p:txBody>
      </p:sp>
    </p:spTree>
    <p:extLst>
      <p:ext uri="{BB962C8B-B14F-4D97-AF65-F5344CB8AC3E}">
        <p14:creationId xmlns:p14="http://schemas.microsoft.com/office/powerpoint/2010/main" val="3169613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F48702D5-D6C8-486B-9230-EC5D32400E9B}" type="datetimeFigureOut">
              <a:rPr lang="en-IN" smtClean="0"/>
              <a:t>22-09-2022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43E7165-29B4-44D8-8DD2-235E6478B818}" type="slidenum">
              <a:rPr lang="en-IN" smtClean="0"/>
              <a:t>‹#›</a:t>
            </a:fld>
            <a:endParaRPr lang="en-IN"/>
          </a:p>
        </p:txBody>
      </p:sp>
    </p:spTree>
    <p:extLst>
      <p:ext uri="{BB962C8B-B14F-4D97-AF65-F5344CB8AC3E}">
        <p14:creationId xmlns:p14="http://schemas.microsoft.com/office/powerpoint/2010/main" val="3500405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F48702D5-D6C8-486B-9230-EC5D32400E9B}" type="datetimeFigureOut">
              <a:rPr lang="en-IN" smtClean="0"/>
              <a:t>22-09-2022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43E7165-29B4-44D8-8DD2-235E6478B818}" type="slidenum">
              <a:rPr lang="en-IN" smtClean="0"/>
              <a:t>‹#›</a:t>
            </a:fld>
            <a:endParaRPr lang="en-IN"/>
          </a:p>
        </p:txBody>
      </p:sp>
    </p:spTree>
    <p:extLst>
      <p:ext uri="{BB962C8B-B14F-4D97-AF65-F5344CB8AC3E}">
        <p14:creationId xmlns:p14="http://schemas.microsoft.com/office/powerpoint/2010/main" val="15055556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48702D5-D6C8-486B-9230-EC5D32400E9B}" type="datetimeFigureOut">
              <a:rPr lang="en-IN" smtClean="0"/>
              <a:t>22-09-2022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43E7165-29B4-44D8-8DD2-235E6478B818}" type="slidenum">
              <a:rPr lang="en-IN" smtClean="0"/>
              <a:t>‹#›</a:t>
            </a:fld>
            <a:endParaRPr lang="en-IN"/>
          </a:p>
        </p:txBody>
      </p:sp>
    </p:spTree>
    <p:extLst>
      <p:ext uri="{BB962C8B-B14F-4D97-AF65-F5344CB8AC3E}">
        <p14:creationId xmlns:p14="http://schemas.microsoft.com/office/powerpoint/2010/main" val="36686410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48702D5-D6C8-486B-9230-EC5D32400E9B}" type="datetimeFigureOut">
              <a:rPr lang="en-IN" smtClean="0"/>
              <a:t>22-09-2022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43E7165-29B4-44D8-8DD2-235E6478B818}" type="slidenum">
              <a:rPr lang="en-IN" smtClean="0"/>
              <a:t>‹#›</a:t>
            </a:fld>
            <a:endParaRPr lang="en-IN"/>
          </a:p>
        </p:txBody>
      </p:sp>
    </p:spTree>
    <p:extLst>
      <p:ext uri="{BB962C8B-B14F-4D97-AF65-F5344CB8AC3E}">
        <p14:creationId xmlns:p14="http://schemas.microsoft.com/office/powerpoint/2010/main" val="26096206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48702D5-D6C8-486B-9230-EC5D32400E9B}" type="datetimeFigureOut">
              <a:rPr lang="en-IN" smtClean="0"/>
              <a:t>22-09-2022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43E7165-29B4-44D8-8DD2-235E6478B818}" type="slidenum">
              <a:rPr lang="en-IN" smtClean="0"/>
              <a:t>‹#›</a:t>
            </a:fld>
            <a:endParaRPr lang="en-IN"/>
          </a:p>
        </p:txBody>
      </p:sp>
    </p:spTree>
    <p:extLst>
      <p:ext uri="{BB962C8B-B14F-4D97-AF65-F5344CB8AC3E}">
        <p14:creationId xmlns:p14="http://schemas.microsoft.com/office/powerpoint/2010/main" val="40912810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48702D5-D6C8-486B-9230-EC5D32400E9B}" type="datetimeFigureOut">
              <a:rPr lang="en-IN" smtClean="0"/>
              <a:t>22-09-2022</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3E7165-29B4-44D8-8DD2-235E6478B818}" type="slidenum">
              <a:rPr lang="en-IN" smtClean="0"/>
              <a:t>‹#›</a:t>
            </a:fld>
            <a:endParaRPr lang="en-IN"/>
          </a:p>
        </p:txBody>
      </p:sp>
    </p:spTree>
    <p:extLst>
      <p:ext uri="{BB962C8B-B14F-4D97-AF65-F5344CB8AC3E}">
        <p14:creationId xmlns:p14="http://schemas.microsoft.com/office/powerpoint/2010/main" val="41278951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CREATE STORAGE ACCOUNT</a:t>
            </a:r>
            <a:endParaRPr lang="en-IN" dirty="0"/>
          </a:p>
        </p:txBody>
      </p:sp>
      <p:sp>
        <p:nvSpPr>
          <p:cNvPr id="3" name="Subtitle 2"/>
          <p:cNvSpPr>
            <a:spLocks noGrp="1"/>
          </p:cNvSpPr>
          <p:nvPr>
            <p:ph type="subTitle" idx="1"/>
          </p:nvPr>
        </p:nvSpPr>
        <p:spPr/>
        <p:txBody>
          <a:bodyPr/>
          <a:lstStyle/>
          <a:p>
            <a:r>
              <a:rPr lang="en-IN" dirty="0" smtClean="0"/>
              <a:t>MANOJ</a:t>
            </a:r>
            <a:endParaRPr lang="en-IN" dirty="0"/>
          </a:p>
        </p:txBody>
      </p:sp>
    </p:spTree>
    <p:extLst>
      <p:ext uri="{BB962C8B-B14F-4D97-AF65-F5344CB8AC3E}">
        <p14:creationId xmlns:p14="http://schemas.microsoft.com/office/powerpoint/2010/main" val="30059843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32656"/>
            <a:ext cx="8229600" cy="5793507"/>
          </a:xfrm>
        </p:spPr>
        <p:txBody>
          <a:bodyPr/>
          <a:lstStyle/>
          <a:p>
            <a:r>
              <a:rPr lang="en-IN" sz="1800" dirty="0" smtClean="0"/>
              <a:t>When you navigate to the </a:t>
            </a:r>
            <a:r>
              <a:rPr lang="en-IN" sz="1800" b="1" dirty="0" smtClean="0"/>
              <a:t>Review + create</a:t>
            </a:r>
            <a:r>
              <a:rPr lang="en-IN" sz="1800" dirty="0" smtClean="0"/>
              <a:t> tab, Azure runs validation on the storage account settings that you have chosen. If validation passes you can proceed to create the storage account.</a:t>
            </a:r>
          </a:p>
          <a:p>
            <a:endParaRPr lang="en-IN"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95388" y="1412776"/>
            <a:ext cx="6753225" cy="4754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349873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20688"/>
            <a:ext cx="8229600" cy="5505475"/>
          </a:xfrm>
        </p:spPr>
        <p:txBody>
          <a:bodyPr/>
          <a:lstStyle/>
          <a:p>
            <a:endParaRPr lang="en-IN"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671513"/>
            <a:ext cx="9036496" cy="5514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547320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Create a container</a:t>
            </a:r>
            <a:endParaRPr lang="en-IN" dirty="0"/>
          </a:p>
        </p:txBody>
      </p:sp>
      <p:sp>
        <p:nvSpPr>
          <p:cNvPr id="3" name="Content Placeholder 2"/>
          <p:cNvSpPr>
            <a:spLocks noGrp="1"/>
          </p:cNvSpPr>
          <p:nvPr>
            <p:ph idx="1"/>
          </p:nvPr>
        </p:nvSpPr>
        <p:spPr/>
        <p:txBody>
          <a:bodyPr/>
          <a:lstStyle/>
          <a:p>
            <a:endParaRPr lang="en-IN" dirty="0"/>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268760"/>
            <a:ext cx="8928992" cy="536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089764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48680"/>
            <a:ext cx="8229600" cy="5577483"/>
          </a:xfrm>
        </p:spPr>
        <p:txBody>
          <a:bodyPr/>
          <a:lstStyle/>
          <a:p>
            <a:endParaRPr lang="en-IN" dirty="0"/>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476672"/>
            <a:ext cx="8712968" cy="61206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815407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20688"/>
            <a:ext cx="8229600" cy="5505475"/>
          </a:xfrm>
        </p:spPr>
        <p:txBody>
          <a:bodyPr/>
          <a:lstStyle/>
          <a:p>
            <a:endParaRPr lang="en-IN" dirty="0"/>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1" y="561975"/>
            <a:ext cx="8640961" cy="5734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863381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Create Shared access token</a:t>
            </a:r>
            <a:endParaRPr lang="en-IN" dirty="0"/>
          </a:p>
        </p:txBody>
      </p:sp>
      <p:sp>
        <p:nvSpPr>
          <p:cNvPr id="3" name="Content Placeholder 2"/>
          <p:cNvSpPr>
            <a:spLocks noGrp="1"/>
          </p:cNvSpPr>
          <p:nvPr>
            <p:ph idx="1"/>
          </p:nvPr>
        </p:nvSpPr>
        <p:spPr/>
        <p:txBody>
          <a:bodyPr/>
          <a:lstStyle/>
          <a:p>
            <a:endParaRPr lang="en-IN" dirty="0"/>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412776"/>
            <a:ext cx="8892480" cy="4888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784907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48680"/>
            <a:ext cx="8229600" cy="5577483"/>
          </a:xfrm>
        </p:spPr>
        <p:txBody>
          <a:bodyPr/>
          <a:lstStyle/>
          <a:p>
            <a:endParaRPr lang="en-IN" dirty="0"/>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32656"/>
            <a:ext cx="8892480" cy="5844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559100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dirty="0"/>
          </a:p>
        </p:txBody>
      </p:sp>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332656"/>
            <a:ext cx="9036495" cy="58252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988454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Create File Share</a:t>
            </a:r>
            <a:endParaRPr lang="en-IN" dirty="0"/>
          </a:p>
        </p:txBody>
      </p:sp>
      <p:sp>
        <p:nvSpPr>
          <p:cNvPr id="3" name="Content Placeholder 2"/>
          <p:cNvSpPr>
            <a:spLocks noGrp="1"/>
          </p:cNvSpPr>
          <p:nvPr>
            <p:ph idx="1"/>
          </p:nvPr>
        </p:nvSpPr>
        <p:spPr/>
        <p:txBody>
          <a:bodyPr/>
          <a:lstStyle/>
          <a:p>
            <a:endParaRPr lang="en-IN" dirty="0"/>
          </a:p>
        </p:txBody>
      </p:sp>
      <p:pic>
        <p:nvPicPr>
          <p:cNvPr id="163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1124744"/>
            <a:ext cx="8244408" cy="50426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614601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48680"/>
            <a:ext cx="8229600" cy="5577483"/>
          </a:xfrm>
        </p:spPr>
        <p:txBody>
          <a:bodyPr/>
          <a:lstStyle/>
          <a:p>
            <a:endParaRPr lang="en-IN" dirty="0"/>
          </a:p>
        </p:txBody>
      </p:sp>
      <p:pic>
        <p:nvPicPr>
          <p:cNvPr id="174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1" y="116632"/>
            <a:ext cx="8712969" cy="6192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886148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lnSpcReduction="10000"/>
          </a:bodyPr>
          <a:lstStyle/>
          <a:p>
            <a:r>
              <a:rPr lang="en-IN" dirty="0" smtClean="0"/>
              <a:t>On the </a:t>
            </a:r>
            <a:r>
              <a:rPr lang="en-IN" b="1" dirty="0" smtClean="0"/>
              <a:t>Storage accounts</a:t>
            </a:r>
            <a:r>
              <a:rPr lang="en-IN" dirty="0" smtClean="0"/>
              <a:t> page, select </a:t>
            </a:r>
            <a:r>
              <a:rPr lang="en-IN" b="1" dirty="0" smtClean="0"/>
              <a:t>Create</a:t>
            </a:r>
            <a:r>
              <a:rPr lang="en-IN" dirty="0" smtClean="0"/>
              <a:t>.</a:t>
            </a:r>
          </a:p>
          <a:p>
            <a:r>
              <a:rPr lang="en-IN" dirty="0" smtClean="0"/>
              <a:t>On the </a:t>
            </a:r>
            <a:r>
              <a:rPr lang="en-IN" b="1" dirty="0" smtClean="0"/>
              <a:t>Basics</a:t>
            </a:r>
            <a:r>
              <a:rPr lang="en-IN" dirty="0" smtClean="0"/>
              <a:t> tab, provide the essential information for your storage account. After you complete the </a:t>
            </a:r>
            <a:r>
              <a:rPr lang="en-IN" b="1" dirty="0" smtClean="0"/>
              <a:t>Basics</a:t>
            </a:r>
            <a:r>
              <a:rPr lang="en-IN" dirty="0" smtClean="0"/>
              <a:t> tab, you can choose to further customize your new storage account by setting options on the other tabs, or you can select </a:t>
            </a:r>
            <a:r>
              <a:rPr lang="en-IN" b="1" dirty="0" smtClean="0"/>
              <a:t>Review + create</a:t>
            </a:r>
            <a:r>
              <a:rPr lang="en-IN" dirty="0" smtClean="0"/>
              <a:t> to accept the default options and proceed to validate and create the account.</a:t>
            </a:r>
            <a:endParaRPr lang="en-IN" dirty="0"/>
          </a:p>
        </p:txBody>
      </p:sp>
    </p:spTree>
    <p:extLst>
      <p:ext uri="{BB962C8B-B14F-4D97-AF65-F5344CB8AC3E}">
        <p14:creationId xmlns:p14="http://schemas.microsoft.com/office/powerpoint/2010/main" val="29760432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20688"/>
            <a:ext cx="8229600" cy="5505475"/>
          </a:xfrm>
        </p:spPr>
        <p:txBody>
          <a:bodyPr/>
          <a:lstStyle/>
          <a:p>
            <a:endParaRPr lang="en-IN" dirty="0"/>
          </a:p>
        </p:txBody>
      </p:sp>
      <p:pic>
        <p:nvPicPr>
          <p:cNvPr id="184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709613"/>
            <a:ext cx="8892479" cy="5438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940367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04664"/>
            <a:ext cx="8229600" cy="5721499"/>
          </a:xfrm>
        </p:spPr>
        <p:txBody>
          <a:bodyPr/>
          <a:lstStyle/>
          <a:p>
            <a:r>
              <a:rPr lang="en-IN" dirty="0" smtClean="0"/>
              <a:t>The following image shows a standard configuration of the basic properties for a new storage account.</a:t>
            </a:r>
          </a:p>
          <a:p>
            <a:endParaRPr lang="en-IN"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2060848"/>
            <a:ext cx="7848872" cy="4770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356657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76672"/>
            <a:ext cx="8229600" cy="5649491"/>
          </a:xfrm>
        </p:spPr>
        <p:txBody>
          <a:bodyPr>
            <a:normAutofit/>
          </a:bodyPr>
          <a:lstStyle/>
          <a:p>
            <a:r>
              <a:rPr lang="en-IN" sz="1800" dirty="0" smtClean="0"/>
              <a:t>On the </a:t>
            </a:r>
            <a:r>
              <a:rPr lang="en-IN" sz="1800" b="1" dirty="0" smtClean="0"/>
              <a:t>Advanced</a:t>
            </a:r>
            <a:r>
              <a:rPr lang="en-IN" sz="1800" dirty="0" smtClean="0"/>
              <a:t> tab, you can configure additional options and modify default settings for your new storage account. Some of these options can also be configured after the storage account is created, while others must be configured at the time of creation.</a:t>
            </a:r>
          </a:p>
          <a:p>
            <a:endParaRPr lang="en-IN" sz="18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5775" y="1844824"/>
            <a:ext cx="8172450" cy="44797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911318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92696"/>
            <a:ext cx="8229600" cy="5433467"/>
          </a:xfrm>
        </p:spPr>
        <p:txBody>
          <a:bodyPr/>
          <a:lstStyle/>
          <a:p>
            <a:endParaRPr lang="en-IN"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3375" y="504825"/>
            <a:ext cx="8477250" cy="5848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556911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60648"/>
            <a:ext cx="8229600" cy="5865515"/>
          </a:xfrm>
        </p:spPr>
        <p:txBody>
          <a:bodyPr/>
          <a:lstStyle/>
          <a:p>
            <a:r>
              <a:rPr lang="en-IN" sz="1800" dirty="0" smtClean="0"/>
              <a:t>On the </a:t>
            </a:r>
            <a:r>
              <a:rPr lang="en-IN" sz="1800" b="1" dirty="0" smtClean="0"/>
              <a:t>Networking</a:t>
            </a:r>
            <a:r>
              <a:rPr lang="en-IN" sz="1800" dirty="0" smtClean="0"/>
              <a:t> tab, you can configure network connectivity and routing preference settings for your new storage account. These options can also be configured after the storage account is created.</a:t>
            </a:r>
          </a:p>
          <a:p>
            <a:endParaRPr lang="en-IN"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8138" y="1412776"/>
            <a:ext cx="8467725" cy="4983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390229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60648"/>
            <a:ext cx="8229600" cy="5865515"/>
          </a:xfrm>
        </p:spPr>
        <p:txBody>
          <a:bodyPr/>
          <a:lstStyle/>
          <a:p>
            <a:r>
              <a:rPr lang="en-IN" sz="1800" dirty="0" smtClean="0"/>
              <a:t>On the </a:t>
            </a:r>
            <a:r>
              <a:rPr lang="en-IN" sz="1800" b="1" dirty="0" smtClean="0"/>
              <a:t>Data protection</a:t>
            </a:r>
            <a:r>
              <a:rPr lang="en-IN" sz="1800" dirty="0" smtClean="0"/>
              <a:t> tab, you can configure data protection options for blob data in your new storage account. These options can also be configured after the storage account is created</a:t>
            </a:r>
          </a:p>
          <a:p>
            <a:endParaRPr lang="en-IN" dirty="0" smtClean="0"/>
          </a:p>
          <a:p>
            <a:endParaRPr lang="en-IN"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196752"/>
            <a:ext cx="7467600" cy="50897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84355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32656"/>
            <a:ext cx="8229600" cy="5793507"/>
          </a:xfrm>
        </p:spPr>
        <p:txBody>
          <a:bodyPr/>
          <a:lstStyle/>
          <a:p>
            <a:r>
              <a:rPr lang="en-IN" sz="1800" dirty="0" smtClean="0"/>
              <a:t>On the </a:t>
            </a:r>
            <a:r>
              <a:rPr lang="en-IN" sz="1800" b="1" dirty="0" smtClean="0"/>
              <a:t>Encryption</a:t>
            </a:r>
            <a:r>
              <a:rPr lang="en-IN" sz="1800" dirty="0" smtClean="0"/>
              <a:t> tab, you can configure options that relate to how your data is encrypted when it is persisted to the cloud.</a:t>
            </a:r>
          </a:p>
          <a:p>
            <a:endParaRPr lang="en-IN" sz="1800" dirty="0" smtClean="0"/>
          </a:p>
          <a:p>
            <a:endParaRPr lang="en-IN"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1100" y="1085850"/>
            <a:ext cx="6781800" cy="4686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277658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04664"/>
            <a:ext cx="8229600" cy="5721499"/>
          </a:xfrm>
        </p:spPr>
        <p:txBody>
          <a:bodyPr>
            <a:normAutofit/>
          </a:bodyPr>
          <a:lstStyle/>
          <a:p>
            <a:r>
              <a:rPr lang="en-IN" sz="1800" dirty="0" smtClean="0"/>
              <a:t>On the </a:t>
            </a:r>
            <a:r>
              <a:rPr lang="en-IN" sz="1800" b="1" dirty="0" smtClean="0"/>
              <a:t>Tags</a:t>
            </a:r>
            <a:r>
              <a:rPr lang="en-IN" sz="1800" dirty="0" smtClean="0"/>
              <a:t> tab, you can specify Resource Manager tags to help organize your Azure resources.</a:t>
            </a:r>
          </a:p>
          <a:p>
            <a:endParaRPr lang="en-IN" sz="1800"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1500" y="1052513"/>
            <a:ext cx="8001000" cy="475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944181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50</TotalTime>
  <Words>48</Words>
  <Application>Microsoft Office PowerPoint</Application>
  <PresentationFormat>On-screen Show (4:3)</PresentationFormat>
  <Paragraphs>14</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Office Theme</vt:lpstr>
      <vt:lpstr>CREATE STORAGE ACCOUNT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Create a container</vt:lpstr>
      <vt:lpstr>PowerPoint Presentation</vt:lpstr>
      <vt:lpstr>PowerPoint Presentation</vt:lpstr>
      <vt:lpstr>Create Shared access token</vt:lpstr>
      <vt:lpstr>PowerPoint Presentation</vt:lpstr>
      <vt:lpstr>PowerPoint Presentation</vt:lpstr>
      <vt:lpstr>Create File Share</vt:lpstr>
      <vt:lpstr>PowerPoint Presentation</vt:lpstr>
      <vt:lpstr>PowerPoint Presentation</vt:lpstr>
    </vt:vector>
  </TitlesOfParts>
  <Company>rg-adguard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CREATE STORAGE ACCOUNT</dc:title>
  <dc:creator>Admin</dc:creator>
  <cp:lastModifiedBy>Admin</cp:lastModifiedBy>
  <cp:revision>14</cp:revision>
  <dcterms:created xsi:type="dcterms:W3CDTF">2022-09-22T09:51:56Z</dcterms:created>
  <dcterms:modified xsi:type="dcterms:W3CDTF">2022-09-22T10:42:44Z</dcterms:modified>
</cp:coreProperties>
</file>