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5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8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5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C730-EF9C-498A-8256-6385FABCC65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025B-EFAE-4C0F-9921-FBBB1A655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Create VMSS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MANOJ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3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 smtClean="0"/>
              <a:t>Backup of Instance (creating the Capture image using existing VM)</a:t>
            </a:r>
          </a:p>
          <a:p>
            <a:endParaRPr lang="en-I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04448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4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 smtClean="0"/>
              <a:t>Created Capture Image using VM</a:t>
            </a:r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172399" cy="528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8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 smtClean="0"/>
              <a:t>VMSS Creating Using Captured Image</a:t>
            </a: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12776"/>
            <a:ext cx="8343900" cy="509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3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92696"/>
            <a:ext cx="8515350" cy="519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45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svvkamalteja\Desktop\Screenshots\assign03\VMSS Creat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68760"/>
            <a:ext cx="8229600" cy="4608512"/>
          </a:xfrm>
          <a:prstGeom prst="rect">
            <a:avLst/>
          </a:prstGeom>
          <a:noFill/>
        </p:spPr>
      </p:pic>
      <p:pic>
        <p:nvPicPr>
          <p:cNvPr id="6" name="Picture 5" descr="C:\Users\vsvvkamalteja\Desktop\Screenshots\assign03\VMSS 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685800"/>
            <a:ext cx="851535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946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Create VMSS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VMSS</dc:title>
  <dc:creator>Admin</dc:creator>
  <cp:lastModifiedBy>Admin</cp:lastModifiedBy>
  <cp:revision>18</cp:revision>
  <dcterms:created xsi:type="dcterms:W3CDTF">2022-09-22T10:45:30Z</dcterms:created>
  <dcterms:modified xsi:type="dcterms:W3CDTF">2022-09-22T13:50:24Z</dcterms:modified>
</cp:coreProperties>
</file>