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82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8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58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8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3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3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16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5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7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3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2DD6-19A6-4410-89EF-FA16286135B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B1C29-B139-4AEB-A101-5A71702CD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3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 / GITHUB 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74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"/>
            <a:ext cx="8640960" cy="651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08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750"/>
            <a:ext cx="8604448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98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5763"/>
            <a:ext cx="9143999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41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dirty="0" smtClean="0"/>
              <a:t>Create new VM and connect </a:t>
            </a:r>
            <a:r>
              <a:rPr lang="en-IN" dirty="0" err="1" smtClean="0"/>
              <a:t>ssh</a:t>
            </a:r>
            <a:r>
              <a:rPr lang="en-IN" dirty="0" smtClean="0"/>
              <a:t> through in </a:t>
            </a:r>
            <a:r>
              <a:rPr lang="en-IN" dirty="0" err="1" smtClean="0"/>
              <a:t>gitbash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75" y="1772816"/>
            <a:ext cx="7315200" cy="443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00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Install git </a:t>
            </a:r>
          </a:p>
          <a:p>
            <a:r>
              <a:rPr lang="en-IN" dirty="0" smtClean="0"/>
              <a:t>$</a:t>
            </a:r>
            <a:r>
              <a:rPr lang="en-IN" dirty="0" err="1" smtClean="0"/>
              <a:t>sudo</a:t>
            </a:r>
            <a:r>
              <a:rPr lang="en-IN" dirty="0" smtClean="0"/>
              <a:t> yum install git –y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1678"/>
            <a:ext cx="8604447" cy="502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36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712968" cy="662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41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IN" dirty="0" smtClean="0"/>
              <a:t>Create new repository in </a:t>
            </a:r>
            <a:r>
              <a:rPr lang="en-IN" dirty="0" err="1" smtClean="0"/>
              <a:t>github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0" y="975370"/>
            <a:ext cx="864096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56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424936" cy="59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4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1000"/>
            <a:ext cx="8460432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32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7150"/>
            <a:ext cx="9144000" cy="674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3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3"/>
            <a:ext cx="9182100" cy="661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5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27</Words>
  <Application>Microsoft Office PowerPoint</Application>
  <PresentationFormat>On-screen Show (4:3)</PresentationFormat>
  <Paragraphs>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GIT / GITHUB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 LAB</dc:title>
  <dc:creator>Admin</dc:creator>
  <cp:lastModifiedBy>Admin</cp:lastModifiedBy>
  <cp:revision>11</cp:revision>
  <dcterms:created xsi:type="dcterms:W3CDTF">2022-09-29T11:25:44Z</dcterms:created>
  <dcterms:modified xsi:type="dcterms:W3CDTF">2022-09-29T12:29:57Z</dcterms:modified>
</cp:coreProperties>
</file>