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8D0-8038-40ED-9896-E26F8055E13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A93E-9897-4222-9DF5-9B249AE7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5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8D0-8038-40ED-9896-E26F8055E13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A93E-9897-4222-9DF5-9B249AE7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1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8D0-8038-40ED-9896-E26F8055E13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A93E-9897-4222-9DF5-9B249AE7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8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8D0-8038-40ED-9896-E26F8055E13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A93E-9897-4222-9DF5-9B249AE7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60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8D0-8038-40ED-9896-E26F8055E13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A93E-9897-4222-9DF5-9B249AE7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7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8D0-8038-40ED-9896-E26F8055E13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A93E-9897-4222-9DF5-9B249AE7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0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8D0-8038-40ED-9896-E26F8055E13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A93E-9897-4222-9DF5-9B249AE7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4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8D0-8038-40ED-9896-E26F8055E13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A93E-9897-4222-9DF5-9B249AE7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8D0-8038-40ED-9896-E26F8055E13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A93E-9897-4222-9DF5-9B249AE7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8D0-8038-40ED-9896-E26F8055E13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A93E-9897-4222-9DF5-9B249AE7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7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8D0-8038-40ED-9896-E26F8055E13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A93E-9897-4222-9DF5-9B249AE7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1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88D0-8038-40ED-9896-E26F8055E13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A93E-9897-4222-9DF5-9B249AE71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Hub Repository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6136" y="5229200"/>
            <a:ext cx="1976264" cy="409600"/>
          </a:xfrm>
        </p:spPr>
        <p:txBody>
          <a:bodyPr>
            <a:normAutofit fontScale="77500" lnSpcReduction="20000"/>
          </a:bodyPr>
          <a:lstStyle/>
          <a:p>
            <a:r>
              <a:rPr lang="en-IN" dirty="0" err="1" smtClean="0"/>
              <a:t>manoj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3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IN" dirty="0" smtClean="0"/>
              <a:t>Adding new file in repository</a:t>
            </a: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7740352" cy="520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23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 smtClean="0"/>
              <a:t>Create new branch and do pull request</a:t>
            </a: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172400" cy="564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19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1938"/>
            <a:ext cx="8352928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8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IN" dirty="0" smtClean="0"/>
              <a:t>Deletion</a:t>
            </a:r>
          </a:p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740352" cy="518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49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IN" dirty="0" smtClean="0"/>
              <a:t>Create new repository in git hub account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270800" cy="601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4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7" y="395288"/>
            <a:ext cx="9036495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52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IN" dirty="0" smtClean="0"/>
              <a:t>Creating new file in you repository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748464" cy="5267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66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dirty="0" smtClean="0"/>
              <a:t>Commit the file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532440" cy="537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07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3" y="692696"/>
            <a:ext cx="8964488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29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r>
              <a:rPr lang="en-IN" dirty="0" smtClean="0"/>
              <a:t>Do changes in your file and commit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575"/>
            <a:ext cx="91440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59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460432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4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IN" dirty="0" smtClean="0"/>
              <a:t>Do changes in file and commit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676456" cy="521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78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46</Words>
  <Application>Microsoft Office PowerPoint</Application>
  <PresentationFormat>On-screen Show (4:3)</PresentationFormat>
  <Paragraphs>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Git Hub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Repository</dc:title>
  <dc:creator>Admin</dc:creator>
  <cp:lastModifiedBy>Admin</cp:lastModifiedBy>
  <cp:revision>12</cp:revision>
  <dcterms:created xsi:type="dcterms:W3CDTF">2022-09-29T09:11:58Z</dcterms:created>
  <dcterms:modified xsi:type="dcterms:W3CDTF">2022-09-29T11:25:35Z</dcterms:modified>
</cp:coreProperties>
</file>