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2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3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7D11-74C9-4516-A105-5F2B14CE3D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CD69-C0AB-46D5-8AD8-694DC96A0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LAB: JENKINS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MANOJ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59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568952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5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7225"/>
            <a:ext cx="8676456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90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723"/>
            <a:ext cx="8568952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36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" y="165348"/>
            <a:ext cx="889248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42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588"/>
            <a:ext cx="82296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2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53" y="804862"/>
            <a:ext cx="9145016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74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96944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57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3900"/>
            <a:ext cx="874846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66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47700"/>
            <a:ext cx="8748464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38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3384"/>
            <a:ext cx="889248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0688"/>
            <a:ext cx="9143999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2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568"/>
            <a:ext cx="8891463" cy="607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2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23900"/>
            <a:ext cx="882047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20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1050"/>
            <a:ext cx="91440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9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9125"/>
            <a:ext cx="91440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66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5" y="652463"/>
            <a:ext cx="8964488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75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"/>
            <a:ext cx="8964487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44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5338"/>
            <a:ext cx="9144000" cy="544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93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81088"/>
            <a:ext cx="9144000" cy="522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1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7712"/>
            <a:ext cx="8820472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0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04850"/>
            <a:ext cx="9144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54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02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8748464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848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6288"/>
            <a:ext cx="8964488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3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9036496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386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896448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85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91440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58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913"/>
            <a:ext cx="8892479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44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5324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18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9144000" cy="548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773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6238"/>
            <a:ext cx="8604448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53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14375"/>
            <a:ext cx="8820472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4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6409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5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7688"/>
            <a:ext cx="9036496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7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892480" cy="517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5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036496" cy="571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15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19163"/>
            <a:ext cx="8362950" cy="54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89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1538"/>
            <a:ext cx="9101972" cy="536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67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4</Words>
  <Application>Microsoft Office PowerPoint</Application>
  <PresentationFormat>On-screen Show (4:3)</PresentationFormat>
  <Paragraphs>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LAB: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53</cp:revision>
  <dcterms:created xsi:type="dcterms:W3CDTF">2022-10-07T09:31:48Z</dcterms:created>
  <dcterms:modified xsi:type="dcterms:W3CDTF">2022-10-09T12:26:01Z</dcterms:modified>
</cp:coreProperties>
</file>