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2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0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82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8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AD1D-EE89-486A-A2B6-E2154D570811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479F-E087-4396-9902-0678C2074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Lab- AKS </a:t>
            </a:r>
            <a:r>
              <a:rPr lang="en-IN" dirty="0" smtClean="0"/>
              <a:t>-CLUSTER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54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48925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4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gs\Desktop\AK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9" y="1600200"/>
            <a:ext cx="778530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97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Wings\Desktop\AKS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45" y="1600200"/>
            <a:ext cx="654451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1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ings\Desktop\AKS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9" y="1600200"/>
            <a:ext cx="778530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ings\Desktop\AKS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62" y="1600200"/>
            <a:ext cx="665167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02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2577"/>
            <a:ext cx="8712968" cy="539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6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144000" cy="588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35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6737"/>
            <a:ext cx="7992888" cy="452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64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23900"/>
            <a:ext cx="88106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2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Lab- AKS -CLUSTER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2022-09-27T08:24:02Z</dcterms:created>
  <dcterms:modified xsi:type="dcterms:W3CDTF">2022-09-27T08:41:43Z</dcterms:modified>
</cp:coreProperties>
</file>