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8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3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26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5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0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8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E2DB-1EEF-4D52-B61C-4818CDDC5FD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9FAB-73FB-4F50-9527-332236D1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3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Kubernates Architecture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40507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u="sng" dirty="0" smtClean="0"/>
              <a:t>Services and  Ingress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u="sng" dirty="0" smtClean="0"/>
              <a:t>Service</a:t>
            </a:r>
            <a:r>
              <a:rPr lang="en-IN" dirty="0" smtClean="0"/>
              <a:t> :</a:t>
            </a:r>
          </a:p>
          <a:p>
            <a:r>
              <a:rPr lang="en-IN" dirty="0" smtClean="0"/>
              <a:t>Provide permanent IP Address to the pods.</a:t>
            </a:r>
          </a:p>
          <a:p>
            <a:r>
              <a:rPr lang="en-IN" dirty="0" smtClean="0"/>
              <a:t>IP will not change</a:t>
            </a:r>
          </a:p>
          <a:p>
            <a:r>
              <a:rPr lang="en-IN" dirty="0" smtClean="0"/>
              <a:t>External Services – Its also called Ingress</a:t>
            </a:r>
          </a:p>
          <a:p>
            <a:r>
              <a:rPr lang="en-IN" dirty="0" smtClean="0"/>
              <a:t>Internal Services  - </a:t>
            </a:r>
            <a:r>
              <a:rPr lang="en-IN" dirty="0" smtClean="0"/>
              <a:t>Its also called Database</a:t>
            </a:r>
          </a:p>
          <a:p>
            <a:pPr marL="0" indent="0">
              <a:buNone/>
            </a:pPr>
            <a:r>
              <a:rPr lang="en-IN" u="sng" dirty="0" smtClean="0"/>
              <a:t>Ingress Service </a:t>
            </a:r>
            <a:r>
              <a:rPr lang="en-IN" dirty="0" smtClean="0"/>
              <a:t>:</a:t>
            </a:r>
          </a:p>
          <a:p>
            <a:r>
              <a:rPr lang="en-IN" dirty="0" smtClean="0"/>
              <a:t>Domain name to the service which will be redircted to your IP address</a:t>
            </a:r>
          </a:p>
          <a:p>
            <a:r>
              <a:rPr lang="en-IN" dirty="0" smtClean="0"/>
              <a:t>Thus providing a layer 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21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components of kubernates are</a:t>
            </a:r>
          </a:p>
          <a:p>
            <a:pPr marL="514350" indent="-514350">
              <a:buAutoNum type="arabicPeriod"/>
            </a:pPr>
            <a:r>
              <a:rPr lang="en-IN" dirty="0" smtClean="0"/>
              <a:t>Master Node</a:t>
            </a:r>
          </a:p>
          <a:p>
            <a:pPr marL="514350" indent="-514350">
              <a:buAutoNum type="arabicPeriod"/>
            </a:pPr>
            <a:r>
              <a:rPr lang="en-IN" dirty="0" smtClean="0"/>
              <a:t>Worker Node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1.Master Node : </a:t>
            </a:r>
          </a:p>
          <a:p>
            <a:r>
              <a:rPr lang="en-IN" dirty="0" smtClean="0"/>
              <a:t>Its managing the entire cluster</a:t>
            </a:r>
          </a:p>
          <a:p>
            <a:r>
              <a:rPr lang="en-IN" dirty="0" smtClean="0"/>
              <a:t>Master Node have 4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2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marL="514350" indent="-514350">
              <a:buAutoNum type="arabicPeriod"/>
            </a:pPr>
            <a:r>
              <a:rPr lang="en-IN" dirty="0" smtClean="0"/>
              <a:t>API Server</a:t>
            </a:r>
          </a:p>
          <a:p>
            <a:pPr marL="514350" indent="-514350">
              <a:buAutoNum type="arabicPeriod"/>
            </a:pPr>
            <a:r>
              <a:rPr lang="en-IN" dirty="0" smtClean="0"/>
              <a:t>Controller</a:t>
            </a:r>
          </a:p>
          <a:p>
            <a:pPr marL="0" indent="0">
              <a:buNone/>
            </a:pPr>
            <a:r>
              <a:rPr lang="en-IN" dirty="0" smtClean="0"/>
              <a:t>3. Scheduler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4. Etcd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1.API Server: </a:t>
            </a:r>
          </a:p>
          <a:p>
            <a:r>
              <a:rPr lang="en-IN" dirty="0" smtClean="0"/>
              <a:t>It’s behave like gateway to external environment to interact with cluster</a:t>
            </a:r>
            <a:endParaRPr lang="en-IN" dirty="0"/>
          </a:p>
          <a:p>
            <a:r>
              <a:rPr lang="en-IN" dirty="0"/>
              <a:t>which are used to manage and manipulate the cluster.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61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2.</a:t>
            </a:r>
            <a:r>
              <a:rPr lang="en-IN" u="sng" dirty="0" smtClean="0"/>
              <a:t>Controller</a:t>
            </a:r>
            <a:r>
              <a:rPr lang="en-IN" dirty="0" smtClean="0"/>
              <a:t> :</a:t>
            </a:r>
          </a:p>
          <a:p>
            <a:r>
              <a:rPr lang="en-IN" dirty="0" smtClean="0"/>
              <a:t>Its take the information from the </a:t>
            </a:r>
            <a:r>
              <a:rPr lang="en-IN" dirty="0" err="1" smtClean="0"/>
              <a:t>api</a:t>
            </a:r>
            <a:r>
              <a:rPr lang="en-IN" dirty="0" smtClean="0"/>
              <a:t> server</a:t>
            </a:r>
          </a:p>
          <a:p>
            <a:r>
              <a:rPr lang="en-IN" dirty="0" smtClean="0"/>
              <a:t>Its do planning requirements</a:t>
            </a:r>
            <a:endParaRPr lang="en-IN" dirty="0"/>
          </a:p>
          <a:p>
            <a:r>
              <a:rPr lang="en-IN" dirty="0"/>
              <a:t>Responsible for noticing and responding when nodes go down.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u="sng" dirty="0" smtClean="0"/>
              <a:t>Scheduler</a:t>
            </a:r>
            <a:r>
              <a:rPr lang="en-IN" dirty="0" smtClean="0"/>
              <a:t> :</a:t>
            </a:r>
          </a:p>
          <a:p>
            <a:r>
              <a:rPr lang="en-IN" dirty="0" smtClean="0"/>
              <a:t>It will monitoring the health and sent the information to worker node</a:t>
            </a:r>
            <a:endParaRPr lang="en-IN" dirty="0"/>
          </a:p>
          <a:p>
            <a:r>
              <a:rPr lang="en-IN" dirty="0" smtClean="0"/>
              <a:t>It is </a:t>
            </a:r>
            <a:r>
              <a:rPr lang="en-IN" dirty="0"/>
              <a:t>responsible for scheduling tasks to the worker nodes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1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u="sng" dirty="0" smtClean="0"/>
              <a:t>Etcd</a:t>
            </a:r>
            <a:r>
              <a:rPr lang="en-IN" dirty="0" smtClean="0"/>
              <a:t> :</a:t>
            </a:r>
          </a:p>
          <a:p>
            <a:r>
              <a:rPr lang="en-IN" dirty="0" smtClean="0"/>
              <a:t>It is maintain all system information.</a:t>
            </a:r>
          </a:p>
          <a:p>
            <a:r>
              <a:rPr lang="en-IN" dirty="0" smtClean="0"/>
              <a:t>It </a:t>
            </a:r>
            <a:r>
              <a:rPr lang="en-IN" dirty="0"/>
              <a:t>is basically a distributed key-value store </a:t>
            </a:r>
          </a:p>
          <a:p>
            <a:r>
              <a:rPr lang="en-IN" dirty="0"/>
              <a:t>Kubernetes uses etcd as a key-value database store.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u="sng" dirty="0" smtClean="0"/>
              <a:t>Worker Node </a:t>
            </a:r>
            <a:r>
              <a:rPr lang="en-IN" dirty="0" smtClean="0"/>
              <a:t>:</a:t>
            </a:r>
          </a:p>
          <a:p>
            <a:r>
              <a:rPr lang="en-IN" dirty="0" smtClean="0"/>
              <a:t>A node that runs the application in a Cluster and reports to control plane.</a:t>
            </a:r>
            <a:endParaRPr lang="en-IN" dirty="0"/>
          </a:p>
          <a:p>
            <a:r>
              <a:rPr lang="en-IN" dirty="0"/>
              <a:t>The services communicate with the master node and allocate resources to scheduled containers 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24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u="sng" dirty="0" smtClean="0"/>
              <a:t>worker </a:t>
            </a:r>
            <a:r>
              <a:rPr lang="en-IN" u="sng" dirty="0"/>
              <a:t>nodes have the following </a:t>
            </a:r>
            <a:r>
              <a:rPr lang="en-IN" u="sng" dirty="0" smtClean="0"/>
              <a:t>components 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 smtClean="0"/>
              <a:t>1. Kubelet </a:t>
            </a:r>
          </a:p>
          <a:p>
            <a:pPr marL="0" indent="0">
              <a:buNone/>
            </a:pPr>
            <a:r>
              <a:rPr lang="en-IN" dirty="0" smtClean="0"/>
              <a:t>2. Kube-proxy</a:t>
            </a:r>
          </a:p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u="sng" dirty="0" smtClean="0"/>
              <a:t>. Kubelet </a:t>
            </a:r>
            <a:r>
              <a:rPr lang="en-IN" dirty="0" smtClean="0"/>
              <a:t>:</a:t>
            </a:r>
          </a:p>
          <a:p>
            <a:r>
              <a:rPr lang="en-IN" dirty="0" smtClean="0"/>
              <a:t>It is responsible to update the information</a:t>
            </a:r>
          </a:p>
          <a:p>
            <a:r>
              <a:rPr lang="en-IN" dirty="0" smtClean="0"/>
              <a:t>It is responsible to manage nodes and pods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and it is update status to API Server</a:t>
            </a:r>
          </a:p>
          <a:p>
            <a:pPr marL="0" indent="0">
              <a:buNone/>
            </a:pPr>
            <a:r>
              <a:rPr lang="en-IN" u="sng" dirty="0" smtClean="0"/>
              <a:t>2.</a:t>
            </a:r>
            <a:r>
              <a:rPr lang="en-IN" u="sng" dirty="0" smtClean="0"/>
              <a:t> Kube-proxy 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/>
              <a:t>The kube-proxy handles network communications inside or outside the cluster </a:t>
            </a:r>
            <a:endParaRPr lang="en-IN" dirty="0" smtClean="0"/>
          </a:p>
          <a:p>
            <a:r>
              <a:rPr lang="en-IN" dirty="0" smtClean="0"/>
              <a:t>It is helps to communicate each pods in different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nodes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0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u="sng" dirty="0" smtClean="0"/>
              <a:t>Kubernates  </a:t>
            </a:r>
          </a:p>
          <a:p>
            <a:r>
              <a:rPr lang="en-IN" dirty="0" smtClean="0"/>
              <a:t>Kubernates also managed different containerized application in different Physical Cloud.</a:t>
            </a:r>
          </a:p>
          <a:p>
            <a:pPr marL="0" indent="0">
              <a:buNone/>
            </a:pPr>
            <a:r>
              <a:rPr lang="en-IN" u="sng" dirty="0" smtClean="0"/>
              <a:t>Features of Kubernates </a:t>
            </a:r>
            <a:r>
              <a:rPr lang="en-IN" dirty="0" smtClean="0"/>
              <a:t>:</a:t>
            </a:r>
          </a:p>
          <a:p>
            <a:r>
              <a:rPr lang="en-IN" dirty="0" smtClean="0"/>
              <a:t>Change in trend from monolithic architecture to micro-services.</a:t>
            </a:r>
          </a:p>
          <a:p>
            <a:r>
              <a:rPr lang="en-IN" dirty="0" smtClean="0"/>
              <a:t>It increased us of container</a:t>
            </a:r>
          </a:p>
          <a:p>
            <a:r>
              <a:rPr lang="en-IN" dirty="0" smtClean="0"/>
              <a:t>High availability</a:t>
            </a:r>
          </a:p>
          <a:p>
            <a:r>
              <a:rPr lang="en-IN" dirty="0" smtClean="0"/>
              <a:t>No Downtime</a:t>
            </a:r>
          </a:p>
          <a:p>
            <a:r>
              <a:rPr lang="en-IN" dirty="0" smtClean="0"/>
              <a:t>Scale-up feature</a:t>
            </a:r>
          </a:p>
          <a:p>
            <a:r>
              <a:rPr lang="en-IN" dirty="0" smtClean="0"/>
              <a:t>Disaster Recovery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46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Node</a:t>
            </a:r>
            <a:r>
              <a:rPr lang="en-IN" dirty="0" smtClean="0"/>
              <a:t> :</a:t>
            </a:r>
          </a:p>
          <a:p>
            <a:r>
              <a:rPr lang="en-IN" dirty="0"/>
              <a:t>Nodes are the physical servers or VMs that comprise a Kubernetes Cluster</a:t>
            </a:r>
            <a:r>
              <a:rPr lang="en-IN" dirty="0" smtClean="0"/>
              <a:t>.</a:t>
            </a:r>
          </a:p>
          <a:p>
            <a:r>
              <a:rPr lang="en-IN" dirty="0"/>
              <a:t> Each Node is managed by the control </a:t>
            </a:r>
            <a:r>
              <a:rPr lang="en-IN" dirty="0" smtClean="0"/>
              <a:t>plane</a:t>
            </a:r>
          </a:p>
          <a:p>
            <a:r>
              <a:rPr lang="en-IN" dirty="0"/>
              <a:t>A Node can have multiple </a:t>
            </a:r>
            <a:r>
              <a:rPr lang="en-IN" dirty="0" smtClean="0"/>
              <a:t>pods</a:t>
            </a:r>
          </a:p>
          <a:p>
            <a:r>
              <a:rPr lang="en-IN" dirty="0" smtClean="0"/>
              <a:t>Each node have its own pod</a:t>
            </a:r>
          </a:p>
        </p:txBody>
      </p:sp>
    </p:spTree>
    <p:extLst>
      <p:ext uri="{BB962C8B-B14F-4D97-AF65-F5344CB8AC3E}">
        <p14:creationId xmlns:p14="http://schemas.microsoft.com/office/powerpoint/2010/main" val="90765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 smtClean="0"/>
              <a:t>Pods</a:t>
            </a:r>
            <a:r>
              <a:rPr lang="en-IN" dirty="0" smtClean="0"/>
              <a:t> :</a:t>
            </a:r>
          </a:p>
          <a:p>
            <a:r>
              <a:rPr lang="en-IN" dirty="0" smtClean="0"/>
              <a:t>Smallest use of kubernates.</a:t>
            </a:r>
          </a:p>
          <a:p>
            <a:r>
              <a:rPr lang="en-IN" dirty="0" smtClean="0"/>
              <a:t>It as an Abstraction over container</a:t>
            </a:r>
          </a:p>
          <a:p>
            <a:r>
              <a:rPr lang="en-IN" dirty="0" smtClean="0"/>
              <a:t>Usually we will use one application  per pods</a:t>
            </a:r>
          </a:p>
          <a:p>
            <a:r>
              <a:rPr lang="en-IN" dirty="0" smtClean="0"/>
              <a:t>Every pod has its own IP address</a:t>
            </a:r>
          </a:p>
          <a:p>
            <a:r>
              <a:rPr lang="en-IN" dirty="0" smtClean="0"/>
              <a:t>Pods are self-healing nature</a:t>
            </a:r>
          </a:p>
          <a:p>
            <a:r>
              <a:rPr lang="en-IN" dirty="0"/>
              <a:t> If a containerized app or an application component fails or goes down, Kubernetes re-deploys it to retain the desired state. Kubernetes provides self-healing by default.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49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372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Kubernates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Kubernates Architecture</dc:title>
  <dc:creator>Admin</dc:creator>
  <cp:lastModifiedBy>Admin</cp:lastModifiedBy>
  <cp:revision>12</cp:revision>
  <dcterms:created xsi:type="dcterms:W3CDTF">2022-09-27T10:39:41Z</dcterms:created>
  <dcterms:modified xsi:type="dcterms:W3CDTF">2022-09-27T12:16:50Z</dcterms:modified>
</cp:coreProperties>
</file>