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C16F53-EE1B-4A65-A936-88808AD55926}"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2F06B-49E1-4D1C-9836-E713039444BD}" type="slidenum">
              <a:rPr lang="en-IN" smtClean="0"/>
              <a:t>‹#›</a:t>
            </a:fld>
            <a:endParaRPr lang="en-IN"/>
          </a:p>
        </p:txBody>
      </p:sp>
    </p:spTree>
    <p:extLst>
      <p:ext uri="{BB962C8B-B14F-4D97-AF65-F5344CB8AC3E}">
        <p14:creationId xmlns:p14="http://schemas.microsoft.com/office/powerpoint/2010/main" val="188813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16F53-EE1B-4A65-A936-88808AD55926}"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2F06B-49E1-4D1C-9836-E713039444BD}" type="slidenum">
              <a:rPr lang="en-IN" smtClean="0"/>
              <a:t>‹#›</a:t>
            </a:fld>
            <a:endParaRPr lang="en-IN"/>
          </a:p>
        </p:txBody>
      </p:sp>
    </p:spTree>
    <p:extLst>
      <p:ext uri="{BB962C8B-B14F-4D97-AF65-F5344CB8AC3E}">
        <p14:creationId xmlns:p14="http://schemas.microsoft.com/office/powerpoint/2010/main" val="417037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16F53-EE1B-4A65-A936-88808AD55926}"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2F06B-49E1-4D1C-9836-E713039444BD}" type="slidenum">
              <a:rPr lang="en-IN" smtClean="0"/>
              <a:t>‹#›</a:t>
            </a:fld>
            <a:endParaRPr lang="en-IN"/>
          </a:p>
        </p:txBody>
      </p:sp>
    </p:spTree>
    <p:extLst>
      <p:ext uri="{BB962C8B-B14F-4D97-AF65-F5344CB8AC3E}">
        <p14:creationId xmlns:p14="http://schemas.microsoft.com/office/powerpoint/2010/main" val="352581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16F53-EE1B-4A65-A936-88808AD55926}"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2F06B-49E1-4D1C-9836-E713039444BD}" type="slidenum">
              <a:rPr lang="en-IN" smtClean="0"/>
              <a:t>‹#›</a:t>
            </a:fld>
            <a:endParaRPr lang="en-IN"/>
          </a:p>
        </p:txBody>
      </p:sp>
    </p:spTree>
    <p:extLst>
      <p:ext uri="{BB962C8B-B14F-4D97-AF65-F5344CB8AC3E}">
        <p14:creationId xmlns:p14="http://schemas.microsoft.com/office/powerpoint/2010/main" val="2547868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C16F53-EE1B-4A65-A936-88808AD55926}"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2F06B-49E1-4D1C-9836-E713039444BD}" type="slidenum">
              <a:rPr lang="en-IN" smtClean="0"/>
              <a:t>‹#›</a:t>
            </a:fld>
            <a:endParaRPr lang="en-IN"/>
          </a:p>
        </p:txBody>
      </p:sp>
    </p:spTree>
    <p:extLst>
      <p:ext uri="{BB962C8B-B14F-4D97-AF65-F5344CB8AC3E}">
        <p14:creationId xmlns:p14="http://schemas.microsoft.com/office/powerpoint/2010/main" val="2217437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AC16F53-EE1B-4A65-A936-88808AD55926}"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92F06B-49E1-4D1C-9836-E713039444BD}" type="slidenum">
              <a:rPr lang="en-IN" smtClean="0"/>
              <a:t>‹#›</a:t>
            </a:fld>
            <a:endParaRPr lang="en-IN"/>
          </a:p>
        </p:txBody>
      </p:sp>
    </p:spTree>
    <p:extLst>
      <p:ext uri="{BB962C8B-B14F-4D97-AF65-F5344CB8AC3E}">
        <p14:creationId xmlns:p14="http://schemas.microsoft.com/office/powerpoint/2010/main" val="2148768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AC16F53-EE1B-4A65-A936-88808AD55926}" type="datetimeFigureOut">
              <a:rPr lang="en-IN" smtClean="0"/>
              <a:t>29-09-2022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92F06B-49E1-4D1C-9836-E713039444BD}" type="slidenum">
              <a:rPr lang="en-IN" smtClean="0"/>
              <a:t>‹#›</a:t>
            </a:fld>
            <a:endParaRPr lang="en-IN"/>
          </a:p>
        </p:txBody>
      </p:sp>
    </p:spTree>
    <p:extLst>
      <p:ext uri="{BB962C8B-B14F-4D97-AF65-F5344CB8AC3E}">
        <p14:creationId xmlns:p14="http://schemas.microsoft.com/office/powerpoint/2010/main" val="1715210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C16F53-EE1B-4A65-A936-88808AD55926}"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92F06B-49E1-4D1C-9836-E713039444BD}" type="slidenum">
              <a:rPr lang="en-IN" smtClean="0"/>
              <a:t>‹#›</a:t>
            </a:fld>
            <a:endParaRPr lang="en-IN"/>
          </a:p>
        </p:txBody>
      </p:sp>
    </p:spTree>
    <p:extLst>
      <p:ext uri="{BB962C8B-B14F-4D97-AF65-F5344CB8AC3E}">
        <p14:creationId xmlns:p14="http://schemas.microsoft.com/office/powerpoint/2010/main" val="254494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16F53-EE1B-4A65-A936-88808AD55926}" type="datetimeFigureOut">
              <a:rPr lang="en-IN" smtClean="0"/>
              <a:t>29-09-2022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92F06B-49E1-4D1C-9836-E713039444BD}" type="slidenum">
              <a:rPr lang="en-IN" smtClean="0"/>
              <a:t>‹#›</a:t>
            </a:fld>
            <a:endParaRPr lang="en-IN"/>
          </a:p>
        </p:txBody>
      </p:sp>
    </p:spTree>
    <p:extLst>
      <p:ext uri="{BB962C8B-B14F-4D97-AF65-F5344CB8AC3E}">
        <p14:creationId xmlns:p14="http://schemas.microsoft.com/office/powerpoint/2010/main" val="3079357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16F53-EE1B-4A65-A936-88808AD55926}"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92F06B-49E1-4D1C-9836-E713039444BD}" type="slidenum">
              <a:rPr lang="en-IN" smtClean="0"/>
              <a:t>‹#›</a:t>
            </a:fld>
            <a:endParaRPr lang="en-IN"/>
          </a:p>
        </p:txBody>
      </p:sp>
    </p:spTree>
    <p:extLst>
      <p:ext uri="{BB962C8B-B14F-4D97-AF65-F5344CB8AC3E}">
        <p14:creationId xmlns:p14="http://schemas.microsoft.com/office/powerpoint/2010/main" val="204101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16F53-EE1B-4A65-A936-88808AD55926}"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92F06B-49E1-4D1C-9836-E713039444BD}" type="slidenum">
              <a:rPr lang="en-IN" smtClean="0"/>
              <a:t>‹#›</a:t>
            </a:fld>
            <a:endParaRPr lang="en-IN"/>
          </a:p>
        </p:txBody>
      </p:sp>
    </p:spTree>
    <p:extLst>
      <p:ext uri="{BB962C8B-B14F-4D97-AF65-F5344CB8AC3E}">
        <p14:creationId xmlns:p14="http://schemas.microsoft.com/office/powerpoint/2010/main" val="1729371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16F53-EE1B-4A65-A936-88808AD55926}" type="datetimeFigureOut">
              <a:rPr lang="en-IN" smtClean="0"/>
              <a:t>29-09-2022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92F06B-49E1-4D1C-9836-E713039444BD}" type="slidenum">
              <a:rPr lang="en-IN" smtClean="0"/>
              <a:t>‹#›</a:t>
            </a:fld>
            <a:endParaRPr lang="en-IN"/>
          </a:p>
        </p:txBody>
      </p:sp>
    </p:spTree>
    <p:extLst>
      <p:ext uri="{BB962C8B-B14F-4D97-AF65-F5344CB8AC3E}">
        <p14:creationId xmlns:p14="http://schemas.microsoft.com/office/powerpoint/2010/main" val="2059398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0728"/>
            <a:ext cx="7772400" cy="3960439"/>
          </a:xfrm>
        </p:spPr>
        <p:txBody>
          <a:bodyPr>
            <a:normAutofit fontScale="90000"/>
          </a:bodyPr>
          <a:lstStyle/>
          <a:p>
            <a:r>
              <a:rPr lang="en-IN" sz="4800" dirty="0" smtClean="0"/>
              <a:t>Kubernates </a:t>
            </a:r>
            <a:br>
              <a:rPr lang="en-IN" sz="4800" dirty="0" smtClean="0"/>
            </a:br>
            <a:r>
              <a:rPr lang="en-IN" dirty="0" smtClean="0"/>
              <a:t>(Configmaps,</a:t>
            </a:r>
            <a:br>
              <a:rPr lang="en-IN" dirty="0" smtClean="0"/>
            </a:br>
            <a:r>
              <a:rPr lang="en-IN" dirty="0" smtClean="0"/>
              <a:t> Secrets, </a:t>
            </a:r>
            <a:br>
              <a:rPr lang="en-IN" dirty="0" smtClean="0"/>
            </a:br>
            <a:r>
              <a:rPr lang="en-IN" dirty="0" smtClean="0"/>
              <a:t>Persistent Volume , </a:t>
            </a:r>
            <a:br>
              <a:rPr lang="en-IN" dirty="0" smtClean="0"/>
            </a:br>
            <a:r>
              <a:rPr lang="en-IN" dirty="0" smtClean="0"/>
              <a:t>Persistent Volume Claim )</a:t>
            </a:r>
            <a:br>
              <a:rPr lang="en-IN" dirty="0" smtClean="0"/>
            </a:br>
            <a:r>
              <a:rPr lang="en-IN" dirty="0" smtClean="0"/>
              <a:t>&amp;</a:t>
            </a:r>
            <a:br>
              <a:rPr lang="en-IN" dirty="0" smtClean="0"/>
            </a:br>
            <a:r>
              <a:rPr lang="en-IN" dirty="0" smtClean="0"/>
              <a:t>LAB</a:t>
            </a:r>
            <a:endParaRPr lang="en-IN" dirty="0"/>
          </a:p>
        </p:txBody>
      </p:sp>
    </p:spTree>
    <p:extLst>
      <p:ext uri="{BB962C8B-B14F-4D97-AF65-F5344CB8AC3E}">
        <p14:creationId xmlns:p14="http://schemas.microsoft.com/office/powerpoint/2010/main" val="1354078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42278"/>
            <a:ext cx="8496944"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573016"/>
            <a:ext cx="8496944"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573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04664"/>
            <a:ext cx="8568952" cy="6181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124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836712"/>
            <a:ext cx="8964488"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0786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692696"/>
            <a:ext cx="8856984"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044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4857403"/>
          </a:xfrm>
        </p:spPr>
        <p:txBody>
          <a:bodyPr>
            <a:normAutofit/>
          </a:bodyPr>
          <a:lstStyle/>
          <a:p>
            <a:pPr marL="0" indent="0">
              <a:buNone/>
            </a:pPr>
            <a:r>
              <a:rPr lang="en-IN" u="sng" dirty="0" smtClean="0"/>
              <a:t>ConfigMaps</a:t>
            </a:r>
            <a:r>
              <a:rPr lang="en-IN" dirty="0" smtClean="0"/>
              <a:t> :</a:t>
            </a:r>
            <a:endParaRPr lang="en-IN" dirty="0"/>
          </a:p>
          <a:p>
            <a:r>
              <a:rPr lang="en-IN" dirty="0"/>
              <a:t>A ConfigMap is an API object that lets you store configuration for other objects to use. </a:t>
            </a:r>
          </a:p>
          <a:p>
            <a:r>
              <a:rPr lang="en-IN" dirty="0" smtClean="0"/>
              <a:t>Unlike </a:t>
            </a:r>
            <a:r>
              <a:rPr lang="en-IN" dirty="0"/>
              <a:t>most Kubernetes objects that have a spec , a ConfigMap has data and binaryData fields. </a:t>
            </a:r>
          </a:p>
          <a:p>
            <a:r>
              <a:rPr lang="en-IN" dirty="0" smtClean="0"/>
              <a:t> </a:t>
            </a:r>
            <a:r>
              <a:rPr lang="en-IN" dirty="0"/>
              <a:t>These fields accept key-value pairs as their values </a:t>
            </a:r>
          </a:p>
          <a:p>
            <a:endParaRPr lang="en-IN" dirty="0"/>
          </a:p>
        </p:txBody>
      </p:sp>
    </p:spTree>
    <p:extLst>
      <p:ext uri="{BB962C8B-B14F-4D97-AF65-F5344CB8AC3E}">
        <p14:creationId xmlns:p14="http://schemas.microsoft.com/office/powerpoint/2010/main" val="3925595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4857403"/>
          </a:xfrm>
        </p:spPr>
        <p:txBody>
          <a:bodyPr>
            <a:normAutofit fontScale="85000" lnSpcReduction="20000"/>
          </a:bodyPr>
          <a:lstStyle/>
          <a:p>
            <a:pPr marL="0" indent="0">
              <a:buNone/>
            </a:pPr>
            <a:r>
              <a:rPr lang="en-IN" u="sng" dirty="0" smtClean="0"/>
              <a:t>Secrets</a:t>
            </a:r>
            <a:r>
              <a:rPr lang="en-IN" dirty="0" smtClean="0"/>
              <a:t> :</a:t>
            </a:r>
            <a:endParaRPr lang="en-IN" dirty="0"/>
          </a:p>
          <a:p>
            <a:r>
              <a:rPr lang="en-IN" dirty="0"/>
              <a:t>Secrets are intended to store credentials to other services that a container might need or to store any sensitive information. </a:t>
            </a:r>
          </a:p>
          <a:p>
            <a:r>
              <a:rPr lang="en-IN" dirty="0"/>
              <a:t>secrets can be mounted into a pod as a volume to expose needed information or can be injected as environment variables </a:t>
            </a:r>
            <a:endParaRPr lang="en-IN" dirty="0" smtClean="0"/>
          </a:p>
          <a:p>
            <a:r>
              <a:rPr lang="en-IN" dirty="0"/>
              <a:t>Using a Secret means that you don't need to include confidential data in your application code</a:t>
            </a:r>
            <a:r>
              <a:rPr lang="en-IN" dirty="0" smtClean="0"/>
              <a:t>.</a:t>
            </a:r>
          </a:p>
          <a:p>
            <a:r>
              <a:rPr lang="en-IN" dirty="0"/>
              <a:t>Because Secrets can be created independently of the Pods that use them, there is less risk of the Secret (and its data) being exposed during the workflow of creating, viewing, and editing Pods.</a:t>
            </a:r>
          </a:p>
          <a:p>
            <a:endParaRPr lang="en-IN" dirty="0"/>
          </a:p>
        </p:txBody>
      </p:sp>
    </p:spTree>
    <p:extLst>
      <p:ext uri="{BB962C8B-B14F-4D97-AF65-F5344CB8AC3E}">
        <p14:creationId xmlns:p14="http://schemas.microsoft.com/office/powerpoint/2010/main" val="2569525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lstStyle/>
          <a:p>
            <a:pPr marL="0" indent="0">
              <a:buNone/>
            </a:pPr>
            <a:r>
              <a:rPr lang="en-IN" u="sng" dirty="0" smtClean="0"/>
              <a:t>PersistentVolume</a:t>
            </a:r>
            <a:r>
              <a:rPr lang="en-IN" u="sng" dirty="0"/>
              <a:t> (PV</a:t>
            </a:r>
            <a:r>
              <a:rPr lang="en-IN" u="sng" dirty="0" smtClean="0"/>
              <a:t>) </a:t>
            </a:r>
            <a:r>
              <a:rPr lang="en-IN" dirty="0" smtClean="0"/>
              <a:t>:</a:t>
            </a:r>
          </a:p>
          <a:p>
            <a:r>
              <a:rPr lang="en-IN" dirty="0"/>
              <a:t>A </a:t>
            </a:r>
            <a:r>
              <a:rPr lang="en-IN" i="1" dirty="0"/>
              <a:t>PersistentVolume</a:t>
            </a:r>
            <a:r>
              <a:rPr lang="en-IN" dirty="0"/>
              <a:t> (PV) is a piece of storage in the cluster that has been provisioned by an administrator or dynamically provisioned using Storage </a:t>
            </a:r>
            <a:r>
              <a:rPr lang="en-IN" dirty="0" smtClean="0"/>
              <a:t>Classes</a:t>
            </a:r>
          </a:p>
          <a:p>
            <a:r>
              <a:rPr lang="en-IN" dirty="0"/>
              <a:t> It is a resource in the cluster just like a node is a cluster resource</a:t>
            </a:r>
            <a:r>
              <a:rPr lang="en-IN" dirty="0" smtClean="0"/>
              <a:t>.</a:t>
            </a:r>
          </a:p>
          <a:p>
            <a:r>
              <a:rPr lang="en-IN" dirty="0"/>
              <a:t>PVs are volume plugins like Volumes, but have a lifecycle independent of any individual Pod that uses the PV.</a:t>
            </a:r>
          </a:p>
        </p:txBody>
      </p:sp>
    </p:spTree>
    <p:extLst>
      <p:ext uri="{BB962C8B-B14F-4D97-AF65-F5344CB8AC3E}">
        <p14:creationId xmlns:p14="http://schemas.microsoft.com/office/powerpoint/2010/main" val="217776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lnSpcReduction="10000"/>
          </a:bodyPr>
          <a:lstStyle/>
          <a:p>
            <a:pPr marL="0" indent="0">
              <a:buNone/>
            </a:pPr>
            <a:r>
              <a:rPr lang="en-IN" i="1" u="sng" dirty="0"/>
              <a:t>PersistentVolumeClaim</a:t>
            </a:r>
            <a:r>
              <a:rPr lang="en-IN" u="sng" dirty="0"/>
              <a:t> (</a:t>
            </a:r>
            <a:r>
              <a:rPr lang="en-IN" u="sng" dirty="0" smtClean="0"/>
              <a:t>PVC) </a:t>
            </a:r>
            <a:r>
              <a:rPr lang="en-IN" dirty="0" smtClean="0"/>
              <a:t>:</a:t>
            </a:r>
          </a:p>
          <a:p>
            <a:r>
              <a:rPr lang="en-IN" dirty="0"/>
              <a:t>A </a:t>
            </a:r>
            <a:r>
              <a:rPr lang="en-IN" i="1" dirty="0"/>
              <a:t>PersistentVolumeClaim</a:t>
            </a:r>
            <a:r>
              <a:rPr lang="en-IN" dirty="0"/>
              <a:t> (PVC) is a request for storage by a user. </a:t>
            </a:r>
            <a:r>
              <a:rPr lang="en-IN" dirty="0" smtClean="0"/>
              <a:t>It </a:t>
            </a:r>
            <a:r>
              <a:rPr lang="en-IN" dirty="0"/>
              <a:t>is similar to a Pod</a:t>
            </a:r>
            <a:r>
              <a:rPr lang="en-IN" dirty="0" smtClean="0"/>
              <a:t>.</a:t>
            </a:r>
          </a:p>
          <a:p>
            <a:r>
              <a:rPr lang="en-IN" dirty="0"/>
              <a:t>Pods consume node resources and PVCs consume PV resources. Pods can request specific levels of resources (CPU and Memory). </a:t>
            </a:r>
            <a:endParaRPr lang="en-IN" dirty="0" smtClean="0"/>
          </a:p>
          <a:p>
            <a:r>
              <a:rPr lang="en-IN" dirty="0"/>
              <a:t>Claims can request specific size and access modes (e.g., they can be mounted ReadWriteOnce, ReadOnlyMany or ReadWriteMany, see </a:t>
            </a:r>
            <a:r>
              <a:rPr lang="en-IN" dirty="0" smtClean="0"/>
              <a:t>AccessModes</a:t>
            </a:r>
          </a:p>
        </p:txBody>
      </p:sp>
    </p:spTree>
    <p:extLst>
      <p:ext uri="{BB962C8B-B14F-4D97-AF65-F5344CB8AC3E}">
        <p14:creationId xmlns:p14="http://schemas.microsoft.com/office/powerpoint/2010/main" val="301259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6632"/>
            <a:ext cx="8659688"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0512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60648"/>
            <a:ext cx="8856984" cy="616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9725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0688"/>
            <a:ext cx="8172450"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7213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82554"/>
          </a:xfrm>
        </p:spPr>
        <p:txBody>
          <a:bodyPr>
            <a:normAutofit/>
          </a:bodyPr>
          <a:lstStyle/>
          <a:p>
            <a:r>
              <a:rPr lang="en-IN" dirty="0" smtClean="0"/>
              <a:t>LAB-2 </a:t>
            </a:r>
            <a:br>
              <a:rPr lang="en-IN" dirty="0" smtClean="0"/>
            </a:br>
            <a:r>
              <a:rPr lang="en-IN" dirty="0" smtClean="0"/>
              <a:t>Deploy an application using mongoDB along with mongo-express  </a:t>
            </a:r>
            <a:endParaRPr lang="en-IN" dirty="0"/>
          </a:p>
        </p:txBody>
      </p:sp>
    </p:spTree>
    <p:extLst>
      <p:ext uri="{BB962C8B-B14F-4D97-AF65-F5344CB8AC3E}">
        <p14:creationId xmlns:p14="http://schemas.microsoft.com/office/powerpoint/2010/main" val="3804578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149</Words>
  <Application>Microsoft Office PowerPoint</Application>
  <PresentationFormat>On-screen Show (4:3)</PresentationFormat>
  <Paragraphs>19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Kubernates  (Configmaps,  Secrets,  Persistent Volume ,  Persistent Volume Claim ) &amp; LAB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LAB-2  Deploy an application using mongoDB along with mongo-express  </vt:lpstr>
      <vt:lpstr>PowerPoint Presentation</vt:lpstr>
      <vt:lpstr>PowerPoint Presentation</vt:lpstr>
      <vt:lpstr>PowerPoint Presentation</vt:lpstr>
      <vt:lpstr>PowerPoint Presentation</vt:lpstr>
    </vt:vector>
  </TitlesOfParts>
  <Company>rg-adguard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Kubernates  (Configmaps,  Secrets,  Persistent Volume ,  Persistent Volume Claim )</dc:title>
  <dc:creator>Admin</dc:creator>
  <cp:lastModifiedBy>Admin</cp:lastModifiedBy>
  <cp:revision>13</cp:revision>
  <dcterms:created xsi:type="dcterms:W3CDTF">2022-09-29T02:11:53Z</dcterms:created>
  <dcterms:modified xsi:type="dcterms:W3CDTF">2022-09-29T06:55:05Z</dcterms:modified>
</cp:coreProperties>
</file>