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0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1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8774-8EE5-4D58-948A-6CF19A664F4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25A0-1B5E-41D5-A70A-760935279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PYTHON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880" y="5085184"/>
            <a:ext cx="4280520" cy="5536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Manoj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 smtClean="0"/>
              <a:t>Types of Data types.</a:t>
            </a:r>
          </a:p>
          <a:p>
            <a:pPr marL="0" indent="0">
              <a:buNone/>
            </a:pPr>
            <a:r>
              <a:rPr lang="en-IN" dirty="0" smtClean="0"/>
              <a:t>1.Text Type</a:t>
            </a:r>
          </a:p>
          <a:p>
            <a:pPr marL="0" indent="0">
              <a:buNone/>
            </a:pPr>
            <a:r>
              <a:rPr lang="en-IN" dirty="0" smtClean="0"/>
              <a:t>2.Numeric Type</a:t>
            </a:r>
          </a:p>
          <a:p>
            <a:pPr marL="0" indent="0">
              <a:buNone/>
            </a:pPr>
            <a:r>
              <a:rPr lang="en-IN" dirty="0" smtClean="0"/>
              <a:t>3.Sequence Type</a:t>
            </a:r>
          </a:p>
          <a:p>
            <a:pPr marL="0" indent="0">
              <a:buNone/>
            </a:pPr>
            <a:r>
              <a:rPr lang="en-IN" dirty="0" smtClean="0"/>
              <a:t>4. Mapping Type</a:t>
            </a:r>
          </a:p>
          <a:p>
            <a:pPr marL="0" indent="0">
              <a:buNone/>
            </a:pPr>
            <a:r>
              <a:rPr lang="en-IN" dirty="0" smtClean="0"/>
              <a:t>5. Set Type</a:t>
            </a:r>
          </a:p>
          <a:p>
            <a:pPr marL="0" indent="0">
              <a:buNone/>
            </a:pPr>
            <a:r>
              <a:rPr lang="en-IN" dirty="0" smtClean="0"/>
              <a:t>6. Boolean Type</a:t>
            </a:r>
          </a:p>
          <a:p>
            <a:pPr marL="0" indent="0">
              <a:buNone/>
            </a:pPr>
            <a:r>
              <a:rPr lang="en-IN" dirty="0" smtClean="0"/>
              <a:t>7. Binary Type</a:t>
            </a:r>
          </a:p>
          <a:p>
            <a:pPr marL="0" indent="0">
              <a:buNone/>
            </a:pPr>
            <a:r>
              <a:rPr lang="en-IN" dirty="0" smtClean="0"/>
              <a:t>8. None Type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37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smtClean="0"/>
              <a:t>1.Text Type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/>
              <a:t>Text data type is known as </a:t>
            </a:r>
            <a:r>
              <a:rPr lang="en-IN" b="1" dirty="0"/>
              <a:t>Strings</a:t>
            </a:r>
            <a:r>
              <a:rPr lang="en-IN" dirty="0"/>
              <a:t> in </a:t>
            </a:r>
            <a:r>
              <a:rPr lang="en-IN" dirty="0" smtClean="0"/>
              <a:t>Python</a:t>
            </a:r>
          </a:p>
          <a:p>
            <a:pPr marL="0" indent="0">
              <a:buNone/>
            </a:pPr>
            <a:r>
              <a:rPr lang="en-IN" dirty="0"/>
              <a:t>For example, </a:t>
            </a:r>
            <a:r>
              <a:rPr lang="en-IN" b="1" dirty="0"/>
              <a:t>a string might be a word, a sentence, or several sentences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u="sng" dirty="0" smtClean="0"/>
              <a:t>Ex </a:t>
            </a:r>
            <a:r>
              <a:rPr lang="en-IN" dirty="0" smtClean="0"/>
              <a:t>: “HELLO”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“10”</a:t>
            </a:r>
          </a:p>
          <a:p>
            <a:pPr marL="0" indent="0">
              <a:buNone/>
            </a:pPr>
            <a:r>
              <a:rPr lang="en-IN" u="sng" dirty="0" smtClean="0"/>
              <a:t>2.Numeric Type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numeric data type represent the data which has numeric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r>
              <a:rPr lang="en-IN" dirty="0"/>
              <a:t> Numeric value can be </a:t>
            </a:r>
            <a:r>
              <a:rPr lang="en-IN" b="1" dirty="0"/>
              <a:t>integer, floating number or </a:t>
            </a:r>
            <a:r>
              <a:rPr lang="en-IN" b="1" dirty="0" smtClean="0"/>
              <a:t> </a:t>
            </a:r>
            <a:r>
              <a:rPr lang="en-IN" b="1" dirty="0"/>
              <a:t>complex numbers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20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Integers </a:t>
            </a:r>
            <a:r>
              <a:rPr lang="en-IN" dirty="0"/>
              <a:t>– This value is represented by </a:t>
            </a:r>
            <a:r>
              <a:rPr lang="en-IN" dirty="0" err="1"/>
              <a:t>int</a:t>
            </a:r>
            <a:r>
              <a:rPr lang="en-IN" dirty="0"/>
              <a:t> class. It contains positive or negative whole numbers (without fraction or decimal). In Python there is no limit to how long an integer value can be.</a:t>
            </a:r>
          </a:p>
          <a:p>
            <a:pPr marL="0" indent="0" fontAlgn="base">
              <a:buNone/>
            </a:pPr>
            <a:r>
              <a:rPr lang="en-IN" dirty="0" smtClean="0"/>
              <a:t>Ex: a </a:t>
            </a:r>
            <a:r>
              <a:rPr lang="en-IN" dirty="0"/>
              <a:t>= </a:t>
            </a:r>
            <a:r>
              <a:rPr lang="en-IN" dirty="0" smtClean="0"/>
              <a:t>5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print(type(a))</a:t>
            </a:r>
          </a:p>
          <a:p>
            <a:pPr marL="0" indent="0" fontAlgn="base">
              <a:buNone/>
            </a:pPr>
            <a:r>
              <a:rPr lang="en-IN" dirty="0" smtClean="0"/>
              <a:t> </a:t>
            </a:r>
          </a:p>
          <a:p>
            <a:pPr marL="0" indent="0" fontAlgn="base">
              <a:buNone/>
            </a:pPr>
            <a:r>
              <a:rPr lang="en-IN" u="sng" dirty="0" smtClean="0"/>
              <a:t>Output</a:t>
            </a:r>
            <a:r>
              <a:rPr lang="en-IN" dirty="0" smtClean="0"/>
              <a:t> :</a:t>
            </a:r>
          </a:p>
          <a:p>
            <a:pPr marL="0" indent="0" fontAlgn="base">
              <a:buNone/>
            </a:pPr>
            <a:r>
              <a:rPr lang="en-IN" dirty="0" smtClean="0"/>
              <a:t>&lt;class '</a:t>
            </a:r>
            <a:r>
              <a:rPr lang="en-IN" dirty="0" err="1" smtClean="0"/>
              <a:t>int</a:t>
            </a:r>
            <a:r>
              <a:rPr lang="en-IN" dirty="0" smtClean="0"/>
              <a:t>'&gt;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70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b="1" dirty="0"/>
              <a:t>Float </a:t>
            </a:r>
            <a:r>
              <a:rPr lang="en-IN" dirty="0"/>
              <a:t>– This value is represented by float class. It is a real number with floating point representation. It is specified by a decimal point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EX:  </a:t>
            </a:r>
          </a:p>
          <a:p>
            <a:pPr marL="0" indent="0" fontAlgn="base">
              <a:buNone/>
            </a:pPr>
            <a:r>
              <a:rPr lang="en-IN" dirty="0"/>
              <a:t>b = 5.0</a:t>
            </a:r>
          </a:p>
          <a:p>
            <a:pPr marL="0" indent="0" fontAlgn="base">
              <a:buNone/>
            </a:pPr>
            <a:r>
              <a:rPr lang="en-IN" dirty="0"/>
              <a:t>print("\</a:t>
            </a:r>
            <a:r>
              <a:rPr lang="en-IN" dirty="0" err="1"/>
              <a:t>nType</a:t>
            </a:r>
            <a:r>
              <a:rPr lang="en-IN" dirty="0"/>
              <a:t> of b: ", type(b))</a:t>
            </a:r>
          </a:p>
          <a:p>
            <a:pPr marL="0" indent="0" fontAlgn="base">
              <a:buNone/>
            </a:pPr>
            <a:r>
              <a:rPr lang="en-IN" u="sng" dirty="0" smtClean="0"/>
              <a:t>O/P</a:t>
            </a:r>
            <a:r>
              <a:rPr lang="en-IN" dirty="0" smtClean="0"/>
              <a:t> :</a:t>
            </a:r>
          </a:p>
          <a:p>
            <a:pPr marL="0" indent="0" fontAlgn="base">
              <a:buNone/>
            </a:pPr>
            <a:r>
              <a:rPr lang="en-IN" dirty="0" smtClean="0"/>
              <a:t>&lt;class 'float'&gt;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6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b="1" dirty="0"/>
              <a:t>Complex Numbers</a:t>
            </a:r>
            <a:r>
              <a:rPr lang="en-IN" dirty="0"/>
              <a:t> – Complex number is represented by complex class.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specified as </a:t>
            </a:r>
            <a:r>
              <a:rPr lang="en-IN" i="1" dirty="0"/>
              <a:t>(real part) + (imaginary part)j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EX: </a:t>
            </a:r>
          </a:p>
          <a:p>
            <a:pPr marL="0" indent="0" fontAlgn="base">
              <a:buNone/>
            </a:pPr>
            <a:r>
              <a:rPr lang="en-IN" dirty="0"/>
              <a:t>c = 2 + 4j</a:t>
            </a:r>
          </a:p>
          <a:p>
            <a:pPr marL="0" indent="0" fontAlgn="base">
              <a:buNone/>
            </a:pPr>
            <a:r>
              <a:rPr lang="en-IN" dirty="0"/>
              <a:t>print</a:t>
            </a:r>
            <a:r>
              <a:rPr lang="en-IN" dirty="0" smtClean="0"/>
              <a:t>( </a:t>
            </a:r>
            <a:r>
              <a:rPr lang="en-IN" dirty="0"/>
              <a:t>type(c</a:t>
            </a:r>
            <a:r>
              <a:rPr lang="en-IN" dirty="0" smtClean="0"/>
              <a:t>))</a:t>
            </a:r>
          </a:p>
          <a:p>
            <a:pPr marL="0" indent="0" fontAlgn="base">
              <a:buNone/>
            </a:pPr>
            <a:r>
              <a:rPr lang="en-IN" dirty="0" smtClean="0"/>
              <a:t>OUTPUT :</a:t>
            </a:r>
          </a:p>
          <a:p>
            <a:pPr marL="0" indent="0" fontAlgn="base">
              <a:buNone/>
            </a:pPr>
            <a:r>
              <a:rPr lang="en-IN" dirty="0" smtClean="0"/>
              <a:t>&lt;class 'complex'&gt;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99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3.</a:t>
            </a:r>
            <a:r>
              <a:rPr lang="en-IN" b="1" u="sng" dirty="0" smtClean="0"/>
              <a:t>Sequence Type </a:t>
            </a:r>
            <a:r>
              <a:rPr lang="en-IN" b="1" dirty="0" smtClean="0"/>
              <a:t>:</a:t>
            </a:r>
          </a:p>
          <a:p>
            <a:pPr fontAlgn="base"/>
            <a:r>
              <a:rPr lang="en-IN" dirty="0"/>
              <a:t> sequence is the ordered collection of similar or different data types. Sequences allows to store multiple values in an organized and efficient fashion. There are several sequence types in Python –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dirty="0"/>
              <a:t>List</a:t>
            </a:r>
          </a:p>
          <a:p>
            <a:pPr fontAlgn="base"/>
            <a:r>
              <a:rPr lang="en-IN" dirty="0"/>
              <a:t>Tuple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7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u="sng" dirty="0" smtClean="0"/>
              <a:t>List </a:t>
            </a:r>
            <a:r>
              <a:rPr lang="en-IN" dirty="0" smtClean="0"/>
              <a:t>:</a:t>
            </a:r>
          </a:p>
          <a:p>
            <a:r>
              <a:rPr lang="en-IN" dirty="0" smtClean="0"/>
              <a:t>Lists are </a:t>
            </a:r>
            <a:r>
              <a:rPr lang="en-IN" dirty="0"/>
              <a:t>just like the arrays, declared in other languages which is a ordered collection of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It is very flexible as the items in a list do not need to be of the same type</a:t>
            </a:r>
            <a:r>
              <a:rPr lang="en-IN" dirty="0" smtClean="0"/>
              <a:t>.</a:t>
            </a:r>
          </a:p>
          <a:p>
            <a:r>
              <a:rPr lang="en-IN" dirty="0"/>
              <a:t>Lists in Python can be created by just placing the sequence inside the square brackets</a:t>
            </a:r>
            <a:r>
              <a:rPr lang="en-IN" dirty="0" smtClean="0"/>
              <a:t>[].</a:t>
            </a:r>
          </a:p>
          <a:p>
            <a:r>
              <a:rPr lang="en-IN" dirty="0" smtClean="0"/>
              <a:t>List can Modify , Add and Delete </a:t>
            </a:r>
            <a:br>
              <a:rPr lang="en-IN" dirty="0" smtClean="0"/>
            </a:b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235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List Example: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List = [“aa”,“bb”,“cc”,“dd”,“ee”]</a:t>
            </a:r>
          </a:p>
          <a:p>
            <a:pPr marL="0" indent="0">
              <a:buNone/>
            </a:pPr>
            <a:r>
              <a:rPr lang="en-IN" dirty="0" smtClean="0"/>
              <a:t>Print(List)</a:t>
            </a:r>
          </a:p>
          <a:p>
            <a:pPr marL="0" indent="0">
              <a:buNone/>
            </a:pPr>
            <a:r>
              <a:rPr lang="en-IN" dirty="0" smtClean="0"/>
              <a:t>Output :</a:t>
            </a:r>
          </a:p>
          <a:p>
            <a:pPr marL="0" indent="0">
              <a:buNone/>
            </a:pPr>
            <a:r>
              <a:rPr lang="en-IN" dirty="0" smtClean="0"/>
              <a:t>List = [“aa”,“bb”,“cc”,“dd”,“ee”]</a:t>
            </a:r>
          </a:p>
          <a:p>
            <a:pPr marL="0" indent="0">
              <a:buNone/>
            </a:pPr>
            <a:r>
              <a:rPr lang="en-IN" dirty="0" smtClean="0"/>
              <a:t>Print(List[2])</a:t>
            </a:r>
          </a:p>
          <a:p>
            <a:pPr marL="0" indent="0">
              <a:buNone/>
            </a:pPr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bb</a:t>
            </a:r>
          </a:p>
          <a:p>
            <a:pPr marL="0" indent="0">
              <a:buNone/>
            </a:pPr>
            <a:r>
              <a:rPr lang="en-IN" dirty="0" smtClean="0"/>
              <a:t>Print (List[-1])</a:t>
            </a:r>
          </a:p>
          <a:p>
            <a:pPr marL="0" indent="0">
              <a:buNone/>
            </a:pPr>
            <a:r>
              <a:rPr lang="en-IN" dirty="0" smtClean="0"/>
              <a:t>Output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ee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9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u="sng" dirty="0" smtClean="0"/>
              <a:t>Tuple</a:t>
            </a:r>
            <a:r>
              <a:rPr lang="en-IN" dirty="0" smtClean="0"/>
              <a:t> :</a:t>
            </a:r>
          </a:p>
          <a:p>
            <a:r>
              <a:rPr lang="en-IN" dirty="0"/>
              <a:t>Just like list, </a:t>
            </a:r>
            <a:r>
              <a:rPr lang="en-IN" u="sng" dirty="0"/>
              <a:t>tuple</a:t>
            </a:r>
            <a:r>
              <a:rPr lang="en-IN" dirty="0"/>
              <a:t> is also an ordered collection of Python objects.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only difference between tuple and list is that tuples are immutable i.e. tuples cannot be modified after it is created.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represented by </a:t>
            </a:r>
            <a:r>
              <a:rPr lang="en-IN" dirty="0" smtClean="0"/>
              <a:t>tuple class.</a:t>
            </a:r>
            <a:endParaRPr lang="en-IN" dirty="0"/>
          </a:p>
          <a:p>
            <a:r>
              <a:rPr lang="en-IN" dirty="0" smtClean="0"/>
              <a:t>Having </a:t>
            </a:r>
            <a:r>
              <a:rPr lang="en-IN" dirty="0"/>
              <a:t>one element in the parentheses is not sufficient, there must be a trailing ‘comma’ to make it a tuple.</a:t>
            </a:r>
          </a:p>
        </p:txBody>
      </p:sp>
    </p:spTree>
    <p:extLst>
      <p:ext uri="{BB962C8B-B14F-4D97-AF65-F5344CB8AC3E}">
        <p14:creationId xmlns:p14="http://schemas.microsoft.com/office/powerpoint/2010/main" val="24565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 smtClean="0"/>
              <a:t>Tuple </a:t>
            </a:r>
            <a:r>
              <a:rPr lang="en-IN" dirty="0" smtClean="0"/>
              <a:t>Example: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Tuple = [“aa”,“bb”,“cc”,“dd”,“ee”]</a:t>
            </a:r>
          </a:p>
          <a:p>
            <a:pPr marL="0" indent="0">
              <a:buNone/>
            </a:pPr>
            <a:r>
              <a:rPr lang="en-IN" dirty="0" smtClean="0"/>
              <a:t>Print(tuple)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“aa”,“bb”,“cc”,“dd”,“ee”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Python is an interpreted, object-oriented, high-level programming language with dynamic semantics. </a:t>
            </a:r>
            <a:endParaRPr lang="en-IN" dirty="0" smtClean="0"/>
          </a:p>
          <a:p>
            <a:r>
              <a:rPr lang="en-IN" dirty="0"/>
              <a:t>Its high-level built in data structures, combined with dynamic typing and dynamic binding, make it very attractive for Rapid Application Development, as well as for use as a scripting or glue language to connect existing components together.</a:t>
            </a:r>
          </a:p>
        </p:txBody>
      </p:sp>
    </p:spTree>
    <p:extLst>
      <p:ext uri="{BB962C8B-B14F-4D97-AF65-F5344CB8AC3E}">
        <p14:creationId xmlns:p14="http://schemas.microsoft.com/office/powerpoint/2010/main" val="60275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u="sng" dirty="0" smtClean="0"/>
              <a:t>Mapping Type </a:t>
            </a:r>
            <a:r>
              <a:rPr lang="en-IN" dirty="0" smtClean="0"/>
              <a:t>:</a:t>
            </a:r>
          </a:p>
          <a:p>
            <a:pPr fontAlgn="base"/>
            <a:r>
              <a:rPr lang="en-IN" b="1" dirty="0"/>
              <a:t>Dictionary</a:t>
            </a:r>
          </a:p>
          <a:p>
            <a:pPr fontAlgn="base"/>
            <a:r>
              <a:rPr lang="en-IN" dirty="0" smtClean="0"/>
              <a:t>Dictionar</a:t>
            </a:r>
            <a:r>
              <a:rPr lang="en-IN" dirty="0"/>
              <a:t>y in Python is an unordered collection of data values</a:t>
            </a:r>
            <a:r>
              <a:rPr lang="en-IN" dirty="0" smtClean="0"/>
              <a:t>,</a:t>
            </a:r>
          </a:p>
          <a:p>
            <a:pPr fontAlgn="base"/>
            <a:r>
              <a:rPr lang="en-IN" dirty="0" smtClean="0"/>
              <a:t> </a:t>
            </a:r>
            <a:r>
              <a:rPr lang="en-IN" dirty="0"/>
              <a:t>used to store data values like a map, </a:t>
            </a:r>
            <a:endParaRPr lang="en-IN" dirty="0" smtClean="0"/>
          </a:p>
          <a:p>
            <a:pPr fontAlgn="base"/>
            <a:r>
              <a:rPr lang="en-IN" dirty="0" smtClean="0"/>
              <a:t>which </a:t>
            </a:r>
            <a:r>
              <a:rPr lang="en-IN" dirty="0"/>
              <a:t>unlike other Data Types that hold only single value as an element</a:t>
            </a:r>
            <a:r>
              <a:rPr lang="en-IN" dirty="0" smtClean="0"/>
              <a:t>,</a:t>
            </a:r>
          </a:p>
          <a:p>
            <a:pPr fontAlgn="base"/>
            <a:r>
              <a:rPr lang="en-IN" dirty="0" smtClean="0"/>
              <a:t> </a:t>
            </a:r>
            <a:r>
              <a:rPr lang="en-IN" dirty="0"/>
              <a:t>Dictionary holds </a:t>
            </a:r>
            <a:r>
              <a:rPr lang="en-IN" dirty="0" smtClean="0"/>
              <a:t>key: value</a:t>
            </a:r>
            <a:r>
              <a:rPr lang="en-IN" dirty="0"/>
              <a:t> pair. </a:t>
            </a:r>
            <a:endParaRPr lang="en-IN" dirty="0" smtClean="0"/>
          </a:p>
          <a:p>
            <a:pPr fontAlgn="base"/>
            <a:r>
              <a:rPr lang="en-IN" dirty="0" smtClean="0"/>
              <a:t>Key-value </a:t>
            </a:r>
            <a:r>
              <a:rPr lang="en-IN" dirty="0"/>
              <a:t>is provided in the dictionary to make it more optimized. </a:t>
            </a:r>
            <a:endParaRPr lang="en-IN" dirty="0" smtClean="0"/>
          </a:p>
          <a:p>
            <a:pPr fontAlgn="base"/>
            <a:r>
              <a:rPr lang="en-IN" dirty="0" smtClean="0"/>
              <a:t>Each </a:t>
            </a:r>
            <a:r>
              <a:rPr lang="en-IN" dirty="0"/>
              <a:t>key-value pair in a Dictionary is separated by a colon </a:t>
            </a:r>
            <a:r>
              <a:rPr lang="en-IN" dirty="0" smtClean="0"/>
              <a:t>:,</a:t>
            </a:r>
          </a:p>
          <a:p>
            <a:pPr fontAlgn="base"/>
            <a:r>
              <a:rPr lang="en-IN" dirty="0" smtClean="0"/>
              <a:t> </a:t>
            </a:r>
            <a:r>
              <a:rPr lang="en-IN" dirty="0"/>
              <a:t>whereas each key is separated by a ‘comma</a:t>
            </a:r>
            <a:r>
              <a:rPr lang="en-IN" dirty="0" smtClean="0"/>
              <a:t>’.</a:t>
            </a:r>
          </a:p>
          <a:p>
            <a:pPr marL="0" indent="0" fontAlgn="base">
              <a:buNone/>
            </a:pPr>
            <a:endParaRPr lang="en-IN" dirty="0" smtClean="0"/>
          </a:p>
          <a:p>
            <a:pPr fontAlgn="base"/>
            <a:r>
              <a:rPr lang="en-IN" dirty="0"/>
              <a:t> a Dictionary can be created by placing a sequence of elements within curly </a:t>
            </a:r>
            <a:r>
              <a:rPr lang="en-IN" dirty="0" smtClean="0"/>
              <a:t>{}</a:t>
            </a:r>
            <a:r>
              <a:rPr lang="en-IN" dirty="0"/>
              <a:t> braces, separated by ‘comma’.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32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 smtClean="0"/>
              <a:t>Dictionary Example:</a:t>
            </a:r>
          </a:p>
          <a:p>
            <a:pPr marL="0" indent="0">
              <a:buNone/>
            </a:pPr>
            <a:r>
              <a:rPr lang="en-IN" dirty="0" smtClean="0"/>
              <a:t>Dict</a:t>
            </a:r>
            <a:r>
              <a:rPr lang="en-IN" dirty="0"/>
              <a:t> </a:t>
            </a:r>
            <a:r>
              <a:rPr lang="en-IN" dirty="0" smtClean="0"/>
              <a:t>=</a:t>
            </a:r>
            <a:r>
              <a:rPr lang="en-IN" dirty="0"/>
              <a:t> </a:t>
            </a:r>
            <a:r>
              <a:rPr lang="en-IN" dirty="0" smtClean="0"/>
              <a:t>{1: ‘aa', 2: ‘bb', 3: ‘cc'} </a:t>
            </a:r>
          </a:p>
          <a:p>
            <a:pPr marL="0" indent="0">
              <a:buNone/>
            </a:pPr>
            <a:r>
              <a:rPr lang="en-IN" dirty="0" smtClean="0"/>
              <a:t>print(Dict)</a:t>
            </a:r>
          </a:p>
          <a:p>
            <a:pPr marL="0" indent="0">
              <a:buNone/>
            </a:pPr>
            <a:r>
              <a:rPr lang="en-IN" dirty="0" err="1" smtClean="0"/>
              <a:t>Outpt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{1: ‘aa', 2: ‘bb', 3: ‘cc'}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3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u="sng" dirty="0" smtClean="0"/>
              <a:t>Conditions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/>
              <a:t>Python supports the usual logical conditions from mathematics:</a:t>
            </a:r>
          </a:p>
          <a:p>
            <a:r>
              <a:rPr lang="en-IN" dirty="0"/>
              <a:t>Equals: a == b</a:t>
            </a:r>
          </a:p>
          <a:p>
            <a:r>
              <a:rPr lang="en-IN" dirty="0"/>
              <a:t>Not Equals: a != b</a:t>
            </a:r>
          </a:p>
          <a:p>
            <a:r>
              <a:rPr lang="en-IN" dirty="0"/>
              <a:t>Less than: a &lt; b</a:t>
            </a:r>
          </a:p>
          <a:p>
            <a:r>
              <a:rPr lang="en-IN" dirty="0"/>
              <a:t>Less than or equal to: a &lt;= b</a:t>
            </a:r>
          </a:p>
          <a:p>
            <a:r>
              <a:rPr lang="en-IN" dirty="0"/>
              <a:t>Greater than: a &gt; b</a:t>
            </a:r>
          </a:p>
          <a:p>
            <a:r>
              <a:rPr lang="en-IN" dirty="0"/>
              <a:t>Greater than or equal to: a &gt;=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73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u="sng" dirty="0"/>
              <a:t>Python </a:t>
            </a:r>
            <a:r>
              <a:rPr lang="en-IN" u="sng" dirty="0" smtClean="0"/>
              <a:t>Conditional statements </a:t>
            </a:r>
            <a:r>
              <a:rPr lang="en-IN" dirty="0" smtClean="0"/>
              <a:t>: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 smtClean="0"/>
              <a:t>If-else statement</a:t>
            </a:r>
          </a:p>
          <a:p>
            <a:pPr marL="514350" indent="-514350">
              <a:buAutoNum type="arabicPeriod"/>
            </a:pPr>
            <a:r>
              <a:rPr lang="en-IN" dirty="0" smtClean="0"/>
              <a:t>LOOP–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While loop,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For loop</a:t>
            </a:r>
          </a:p>
          <a:p>
            <a:pPr marL="0" indent="0">
              <a:buNone/>
            </a:pPr>
            <a:r>
              <a:rPr lang="en-IN" dirty="0" smtClean="0"/>
              <a:t>3. Function</a:t>
            </a:r>
          </a:p>
          <a:p>
            <a:pPr marL="0" indent="0">
              <a:buNone/>
            </a:pPr>
            <a:r>
              <a:rPr lang="en-IN" dirty="0" smtClean="0"/>
              <a:t>4.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86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If-else statement Examples :</a:t>
            </a:r>
          </a:p>
          <a:p>
            <a:r>
              <a:rPr lang="en-IN" dirty="0"/>
              <a:t>a = 33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b = 200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if b &gt; a: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print("b is greater than a</a:t>
            </a:r>
            <a:r>
              <a:rPr lang="en-IN" dirty="0" smtClean="0"/>
              <a:t>")</a:t>
            </a:r>
          </a:p>
          <a:p>
            <a:r>
              <a:rPr lang="en-IN" dirty="0" smtClean="0"/>
              <a:t>Output :</a:t>
            </a:r>
          </a:p>
          <a:p>
            <a:pPr marL="0" indent="0">
              <a:buNone/>
            </a:pPr>
            <a:r>
              <a:rPr lang="en-IN" dirty="0"/>
              <a:t>b is greater than a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11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77500" lnSpcReduction="20000"/>
          </a:bodyPr>
          <a:lstStyle/>
          <a:p>
            <a:r>
              <a:rPr lang="en-IN" u="sng" dirty="0" smtClean="0"/>
              <a:t>Elif</a:t>
            </a:r>
            <a:r>
              <a:rPr lang="en-IN" dirty="0" smtClean="0"/>
              <a:t> 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 elif keyword is pythons way of saying "if the previous conditions were not true, then try this condition</a:t>
            </a:r>
            <a:r>
              <a:rPr lang="en-IN" dirty="0" smtClean="0"/>
              <a:t>".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</a:t>
            </a:r>
          </a:p>
          <a:p>
            <a:r>
              <a:rPr lang="en-IN" dirty="0"/>
              <a:t>a = 33</a:t>
            </a:r>
            <a:br>
              <a:rPr lang="en-IN" dirty="0"/>
            </a:br>
            <a:r>
              <a:rPr lang="en-IN" dirty="0"/>
              <a:t>b = 33</a:t>
            </a:r>
            <a:br>
              <a:rPr lang="en-IN" dirty="0"/>
            </a:br>
            <a:r>
              <a:rPr lang="en-IN" dirty="0"/>
              <a:t>if b &gt; a:</a:t>
            </a:r>
            <a:br>
              <a:rPr lang="en-IN" dirty="0"/>
            </a:br>
            <a:r>
              <a:rPr lang="en-IN" dirty="0"/>
              <a:t>  print("b is greater than a</a:t>
            </a:r>
            <a:r>
              <a:rPr lang="en-IN" dirty="0" smtClean="0"/>
              <a:t>")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elif a == b:</a:t>
            </a:r>
            <a:br>
              <a:rPr lang="en-IN" dirty="0"/>
            </a:br>
            <a:r>
              <a:rPr lang="en-IN" dirty="0"/>
              <a:t>  print("a and b are equal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 smtClean="0"/>
              <a:t>Output:   </a:t>
            </a:r>
            <a:r>
              <a:rPr lang="en-IN" dirty="0"/>
              <a:t>a and b are equal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45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Else</a:t>
            </a:r>
          </a:p>
          <a:p>
            <a:r>
              <a:rPr lang="en-IN" dirty="0"/>
              <a:t>The else keyword catches anything which isn't caught by the preceding conditions.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a = 200</a:t>
            </a:r>
            <a:br>
              <a:rPr lang="en-IN" dirty="0"/>
            </a:br>
            <a:r>
              <a:rPr lang="en-IN" dirty="0"/>
              <a:t>b = 33</a:t>
            </a:r>
            <a:br>
              <a:rPr lang="en-IN" dirty="0"/>
            </a:br>
            <a:r>
              <a:rPr lang="en-IN" dirty="0"/>
              <a:t>if b &gt; a:</a:t>
            </a:r>
            <a:br>
              <a:rPr lang="en-IN" dirty="0"/>
            </a:br>
            <a:r>
              <a:rPr lang="en-IN" dirty="0"/>
              <a:t>  print("b is greater than a")</a:t>
            </a:r>
            <a:br>
              <a:rPr lang="en-IN" dirty="0"/>
            </a:br>
            <a:r>
              <a:rPr lang="en-IN" dirty="0"/>
              <a:t>elif a == b:</a:t>
            </a:r>
            <a:br>
              <a:rPr lang="en-IN" dirty="0"/>
            </a:br>
            <a:r>
              <a:rPr lang="en-IN" dirty="0"/>
              <a:t>  print("a and b are equal")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/>
              <a:t>  print("a is greater than b</a:t>
            </a:r>
            <a:r>
              <a:rPr lang="en-IN" dirty="0" smtClean="0"/>
              <a:t>")</a:t>
            </a:r>
          </a:p>
          <a:p>
            <a:r>
              <a:rPr lang="en-IN" dirty="0" smtClean="0"/>
              <a:t>Output :</a:t>
            </a:r>
          </a:p>
          <a:p>
            <a:pPr marL="0" indent="0">
              <a:buNone/>
            </a:pPr>
            <a:r>
              <a:rPr lang="en-IN" dirty="0"/>
              <a:t>a is greater than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05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u="sng" dirty="0" smtClean="0"/>
              <a:t>While Loop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The</a:t>
            </a:r>
            <a:r>
              <a:rPr lang="en-IN" dirty="0"/>
              <a:t> while loop we can execute a set of statements as long as a condition is true</a:t>
            </a:r>
            <a:r>
              <a:rPr lang="en-IN" dirty="0" smtClean="0"/>
              <a:t>.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Print i as long as i is less than 6:</a:t>
            </a:r>
          </a:p>
          <a:p>
            <a:r>
              <a:rPr lang="en-IN" dirty="0"/>
              <a:t>i = 1</a:t>
            </a:r>
            <a:br>
              <a:rPr lang="en-IN" dirty="0"/>
            </a:br>
            <a:r>
              <a:rPr lang="en-IN" dirty="0"/>
              <a:t>while i &lt; 6:</a:t>
            </a:r>
            <a:br>
              <a:rPr lang="en-IN" dirty="0"/>
            </a:br>
            <a:r>
              <a:rPr lang="en-IN" dirty="0"/>
              <a:t>  print(i)</a:t>
            </a:r>
            <a:br>
              <a:rPr lang="en-IN" dirty="0"/>
            </a:br>
            <a:r>
              <a:rPr lang="en-IN" dirty="0"/>
              <a:t>  i += 1</a:t>
            </a:r>
          </a:p>
          <a:p>
            <a:pPr marL="0" indent="0">
              <a:buNone/>
            </a:pPr>
            <a:r>
              <a:rPr lang="en-IN" dirty="0" smtClean="0"/>
              <a:t>OUTPUT :</a:t>
            </a:r>
          </a:p>
          <a:p>
            <a:pPr marL="0" indent="0">
              <a:buNone/>
            </a:pPr>
            <a:r>
              <a:rPr lang="en-IN" dirty="0"/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3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7307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The break Statement</a:t>
            </a:r>
          </a:p>
          <a:p>
            <a:r>
              <a:rPr lang="en-IN" dirty="0"/>
              <a:t>With the break statement we can stop the loop even if the while condition is true: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Exit the loop when i is 3:</a:t>
            </a:r>
          </a:p>
          <a:p>
            <a:r>
              <a:rPr lang="en-IN" dirty="0"/>
              <a:t>i = 1</a:t>
            </a:r>
            <a:br>
              <a:rPr lang="en-IN" dirty="0"/>
            </a:br>
            <a:r>
              <a:rPr lang="en-IN" dirty="0"/>
              <a:t>while i &lt; 6:</a:t>
            </a:r>
            <a:br>
              <a:rPr lang="en-IN" dirty="0"/>
            </a:br>
            <a:r>
              <a:rPr lang="en-IN" dirty="0"/>
              <a:t>  print(i)</a:t>
            </a:r>
            <a:br>
              <a:rPr lang="en-IN" dirty="0"/>
            </a:br>
            <a:r>
              <a:rPr lang="en-IN" dirty="0"/>
              <a:t>  if i == 3:</a:t>
            </a:r>
            <a:br>
              <a:rPr lang="en-IN" dirty="0"/>
            </a:br>
            <a:r>
              <a:rPr lang="en-IN" dirty="0"/>
              <a:t>    break</a:t>
            </a:r>
            <a:br>
              <a:rPr lang="en-IN" dirty="0"/>
            </a:br>
            <a:r>
              <a:rPr lang="en-IN" dirty="0"/>
              <a:t>  i += 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OUTPUT :</a:t>
            </a:r>
          </a:p>
          <a:p>
            <a:pPr marL="0" indent="0">
              <a:buNone/>
            </a:pPr>
            <a:r>
              <a:rPr lang="en-IN" dirty="0"/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3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0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The continue Statement</a:t>
            </a:r>
          </a:p>
          <a:p>
            <a:r>
              <a:rPr lang="en-IN" dirty="0"/>
              <a:t>With the continue statement we can stop the current iteration, and continue with the next: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Continue to the next iteration if i is 3:</a:t>
            </a:r>
          </a:p>
          <a:p>
            <a:r>
              <a:rPr lang="en-IN" dirty="0"/>
              <a:t>i = 0</a:t>
            </a:r>
            <a:br>
              <a:rPr lang="en-IN" dirty="0"/>
            </a:br>
            <a:r>
              <a:rPr lang="en-IN" dirty="0"/>
              <a:t>while i &lt; 6:</a:t>
            </a:r>
            <a:br>
              <a:rPr lang="en-IN" dirty="0"/>
            </a:br>
            <a:r>
              <a:rPr lang="en-IN" dirty="0"/>
              <a:t>  i += 1</a:t>
            </a:r>
            <a:br>
              <a:rPr lang="en-IN" dirty="0"/>
            </a:br>
            <a:r>
              <a:rPr lang="en-IN" dirty="0"/>
              <a:t>  if i == 3:</a:t>
            </a:r>
            <a:br>
              <a:rPr lang="en-IN" dirty="0"/>
            </a:br>
            <a:r>
              <a:rPr lang="en-IN" dirty="0"/>
              <a:t>    continue</a:t>
            </a:r>
            <a:br>
              <a:rPr lang="en-IN" dirty="0"/>
            </a:br>
            <a:r>
              <a:rPr lang="en-IN" dirty="0"/>
              <a:t>  print(i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smtClean="0"/>
              <a:t>OUTPUT:</a:t>
            </a:r>
          </a:p>
          <a:p>
            <a:r>
              <a:rPr lang="en-IN" dirty="0"/>
              <a:t>1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2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5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6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20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dirty="0"/>
              <a:t>Python is an interpreted, interactive, object-oriented programming language.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incorporates modules, exceptions, dynamic typing, very high level dynamic data types, and classes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Python has packages that encapsulates different categories of functionality in libraries (also called packages).</a:t>
            </a:r>
          </a:p>
        </p:txBody>
      </p:sp>
    </p:spTree>
    <p:extLst>
      <p:ext uri="{BB962C8B-B14F-4D97-AF65-F5344CB8AC3E}">
        <p14:creationId xmlns:p14="http://schemas.microsoft.com/office/powerpoint/2010/main" val="2041398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For Loop </a:t>
            </a:r>
            <a:r>
              <a:rPr lang="en-IN" dirty="0" smtClean="0"/>
              <a:t>:</a:t>
            </a:r>
          </a:p>
          <a:p>
            <a:r>
              <a:rPr lang="en-IN" dirty="0"/>
              <a:t> for loop is used for iterating over a sequence (that is either a list, a tuple, a dictionary, a set, or a string).</a:t>
            </a:r>
          </a:p>
          <a:p>
            <a:r>
              <a:rPr lang="en-IN" dirty="0"/>
              <a:t>This is less like the for keyword in other programming languages, and works more like an iterator method as found in other object-orientated programming languages.</a:t>
            </a:r>
          </a:p>
          <a:p>
            <a:r>
              <a:rPr lang="en-IN" dirty="0" smtClean="0"/>
              <a:t> With </a:t>
            </a:r>
            <a:r>
              <a:rPr lang="en-IN" dirty="0"/>
              <a:t>the for loop we can execute a set of statements, once for each item in a list, tuple, set etc.</a:t>
            </a:r>
          </a:p>
        </p:txBody>
      </p:sp>
    </p:spTree>
    <p:extLst>
      <p:ext uri="{BB962C8B-B14F-4D97-AF65-F5344CB8AC3E}">
        <p14:creationId xmlns:p14="http://schemas.microsoft.com/office/powerpoint/2010/main" val="4088326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For Loop EX </a:t>
            </a:r>
            <a:r>
              <a:rPr lang="en-IN" dirty="0" smtClean="0"/>
              <a:t>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Print each fruit in a fruit list:</a:t>
            </a:r>
          </a:p>
          <a:p>
            <a:pPr marL="0" indent="0">
              <a:buNone/>
            </a:pPr>
            <a:r>
              <a:rPr lang="en-IN" dirty="0"/>
              <a:t>fruits = ["apple", "banana", "cherry"]</a:t>
            </a:r>
            <a:br>
              <a:rPr lang="en-IN" dirty="0"/>
            </a:br>
            <a:r>
              <a:rPr lang="en-IN" dirty="0"/>
              <a:t>for x in fruits:</a:t>
            </a:r>
            <a:br>
              <a:rPr lang="en-IN" dirty="0"/>
            </a:br>
            <a:r>
              <a:rPr lang="en-IN" dirty="0"/>
              <a:t>  print(x)</a:t>
            </a:r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apple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banana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2548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u="sng" dirty="0" smtClean="0"/>
              <a:t>Functions</a:t>
            </a:r>
            <a:r>
              <a:rPr lang="en-IN" dirty="0" smtClean="0"/>
              <a:t> :</a:t>
            </a:r>
          </a:p>
          <a:p>
            <a:r>
              <a:rPr lang="en-IN" dirty="0"/>
              <a:t>A function is a block of code which only runs when it is called.</a:t>
            </a:r>
          </a:p>
          <a:p>
            <a:r>
              <a:rPr lang="en-IN" dirty="0"/>
              <a:t>You can pass data, known as parameters, into a function.</a:t>
            </a:r>
          </a:p>
          <a:p>
            <a:r>
              <a:rPr lang="en-IN" dirty="0"/>
              <a:t>A function can return data as a result</a:t>
            </a:r>
            <a:r>
              <a:rPr lang="en-IN" dirty="0" smtClean="0"/>
              <a:t>.</a:t>
            </a:r>
          </a:p>
          <a:p>
            <a:r>
              <a:rPr lang="en-IN" dirty="0"/>
              <a:t>In Python a function is defined using the def keyword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Ex: def</a:t>
            </a:r>
            <a:r>
              <a:rPr lang="en-IN" dirty="0"/>
              <a:t> my_function():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print("Hello from a function")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699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Calling a </a:t>
            </a:r>
            <a:r>
              <a:rPr lang="en-IN" dirty="0" smtClean="0"/>
              <a:t>Function :</a:t>
            </a:r>
            <a:endParaRPr lang="en-IN" dirty="0"/>
          </a:p>
          <a:p>
            <a:r>
              <a:rPr lang="en-IN" dirty="0"/>
              <a:t>To call a function, use the function name followed by parenthesis:</a:t>
            </a:r>
          </a:p>
          <a:p>
            <a:pPr marL="0" indent="0">
              <a:buNone/>
            </a:pPr>
            <a:r>
              <a:rPr lang="en-IN" dirty="0" smtClean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def my_function():</a:t>
            </a:r>
            <a:br>
              <a:rPr lang="en-IN" dirty="0"/>
            </a:br>
            <a:r>
              <a:rPr lang="en-IN" dirty="0"/>
              <a:t>  print("Hello from a function")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my_function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OUTPUT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/>
              <a:t>Hello from a function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800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 smtClean="0"/>
              <a:t>Arguments 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Information can be passed into functions as arguments.</a:t>
            </a:r>
          </a:p>
          <a:p>
            <a:r>
              <a:rPr lang="en-IN" dirty="0"/>
              <a:t>Arguments are specified after the function name, inside the parentheses. You can add as many arguments as you want, just separate them with a comma.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758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Ex:</a:t>
            </a:r>
          </a:p>
          <a:p>
            <a:r>
              <a:rPr lang="en-IN" dirty="0"/>
              <a:t>def my_function(</a:t>
            </a:r>
            <a:r>
              <a:rPr lang="en-IN" b="1" dirty="0" err="1"/>
              <a:t>fname</a:t>
            </a:r>
            <a:r>
              <a:rPr lang="en-IN" dirty="0"/>
              <a:t>):</a:t>
            </a:r>
            <a:br>
              <a:rPr lang="en-IN" dirty="0"/>
            </a:br>
            <a:r>
              <a:rPr lang="en-IN" dirty="0"/>
              <a:t>  print(</a:t>
            </a:r>
            <a:r>
              <a:rPr lang="en-IN" dirty="0" err="1"/>
              <a:t>fname</a:t>
            </a:r>
            <a:r>
              <a:rPr lang="en-IN" dirty="0"/>
              <a:t> + " </a:t>
            </a:r>
            <a:r>
              <a:rPr lang="en-IN" dirty="0" err="1"/>
              <a:t>Refsnes</a:t>
            </a:r>
            <a:r>
              <a:rPr lang="en-IN" dirty="0"/>
              <a:t>")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my_function(</a:t>
            </a:r>
            <a:r>
              <a:rPr lang="en-IN" b="1" dirty="0"/>
              <a:t>"Emil"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my_function(</a:t>
            </a:r>
            <a:r>
              <a:rPr lang="en-IN" b="1" dirty="0"/>
              <a:t>"Tobias"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my_function(</a:t>
            </a:r>
            <a:r>
              <a:rPr lang="en-IN" b="1" dirty="0"/>
              <a:t>"Linus"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Emil </a:t>
            </a:r>
            <a:r>
              <a:rPr lang="en-IN" dirty="0" err="1"/>
              <a:t>Refsnes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Tobias </a:t>
            </a:r>
            <a:r>
              <a:rPr lang="en-IN" dirty="0" err="1"/>
              <a:t>Refsnes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Linus </a:t>
            </a:r>
            <a:r>
              <a:rPr lang="en-IN" dirty="0" err="1"/>
              <a:t>Refsnes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15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u="sng" dirty="0" smtClean="0"/>
              <a:t>Array</a:t>
            </a:r>
            <a:r>
              <a:rPr lang="en-IN" dirty="0" smtClean="0"/>
              <a:t> :</a:t>
            </a:r>
          </a:p>
          <a:p>
            <a:r>
              <a:rPr lang="en-IN" dirty="0"/>
              <a:t>Arrays are used to store multiple values in one single </a:t>
            </a:r>
            <a:r>
              <a:rPr lang="en-IN" dirty="0" smtClean="0"/>
              <a:t>variable</a:t>
            </a:r>
          </a:p>
          <a:p>
            <a:r>
              <a:rPr lang="en-IN" dirty="0" smtClean="0"/>
              <a:t>Ex: Create </a:t>
            </a:r>
            <a:r>
              <a:rPr lang="en-IN" dirty="0"/>
              <a:t>an array containing car names:</a:t>
            </a:r>
          </a:p>
          <a:p>
            <a:r>
              <a:rPr lang="en-IN" dirty="0"/>
              <a:t>cars = ["Ford", "Volvo", "BMW"]</a:t>
            </a:r>
          </a:p>
          <a:p>
            <a:r>
              <a:rPr lang="en-IN" dirty="0" smtClean="0"/>
              <a:t>Output :</a:t>
            </a:r>
          </a:p>
          <a:p>
            <a:r>
              <a:rPr lang="en-IN" dirty="0"/>
              <a:t>['Ford', 'Volvo', 'BMW</a:t>
            </a:r>
            <a:r>
              <a:rPr lang="en-IN" dirty="0" smtClean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426273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dirty="0" smtClean="0"/>
              <a:t>An array is a special variable, which can hold more than one value at a time.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If you have a list of items (a list of car names, for example), storing the cars in single variables could look like </a:t>
            </a:r>
            <a:r>
              <a:rPr lang="en-IN" dirty="0" smtClean="0"/>
              <a:t>this</a:t>
            </a:r>
            <a:endParaRPr lang="en-IN" dirty="0"/>
          </a:p>
          <a:p>
            <a:r>
              <a:rPr lang="en-IN" dirty="0"/>
              <a:t>car1 = "Ford"</a:t>
            </a:r>
            <a:br>
              <a:rPr lang="en-IN" dirty="0"/>
            </a:br>
            <a:r>
              <a:rPr lang="en-IN" dirty="0"/>
              <a:t>car2 = "Volvo"</a:t>
            </a:r>
            <a:br>
              <a:rPr lang="en-IN" dirty="0"/>
            </a:br>
            <a:r>
              <a:rPr lang="en-IN" dirty="0"/>
              <a:t>car3 = "BMW"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1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refer to an array element by referring to the </a:t>
            </a:r>
            <a:r>
              <a:rPr lang="en-IN" i="1" dirty="0"/>
              <a:t>index number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r>
              <a:rPr lang="en-IN" dirty="0"/>
              <a:t>Get the value of the first array item:</a:t>
            </a:r>
          </a:p>
          <a:p>
            <a:pPr marL="0" indent="0">
              <a:buNone/>
            </a:pPr>
            <a:r>
              <a:rPr lang="en-IN" dirty="0"/>
              <a:t>x = cars[0]</a:t>
            </a:r>
          </a:p>
          <a:p>
            <a:pPr marL="0" indent="0">
              <a:buNone/>
            </a:pPr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Ford</a:t>
            </a:r>
          </a:p>
        </p:txBody>
      </p:sp>
    </p:spTree>
    <p:extLst>
      <p:ext uri="{BB962C8B-B14F-4D97-AF65-F5344CB8AC3E}">
        <p14:creationId xmlns:p14="http://schemas.microsoft.com/office/powerpoint/2010/main" val="41837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/>
              <a:t>There are two major versions of the Python programming language: </a:t>
            </a:r>
            <a:r>
              <a:rPr lang="en-IN" b="1" dirty="0"/>
              <a:t>the Python 2.</a:t>
            </a:r>
            <a:r>
              <a:rPr lang="en-IN" dirty="0"/>
              <a:t> </a:t>
            </a:r>
            <a:r>
              <a:rPr lang="en-IN" b="1" dirty="0"/>
              <a:t>x series, and the newer Python 3.</a:t>
            </a:r>
            <a:r>
              <a:rPr lang="en-IN" dirty="0"/>
              <a:t> </a:t>
            </a:r>
            <a:r>
              <a:rPr lang="en-IN" b="1" dirty="0"/>
              <a:t>x series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Python 2.7</a:t>
            </a:r>
          </a:p>
          <a:p>
            <a:r>
              <a:rPr lang="en-IN" dirty="0" smtClean="0"/>
              <a:t>Python 3.10</a:t>
            </a:r>
          </a:p>
          <a:p>
            <a:r>
              <a:rPr lang="en-IN" dirty="0" smtClean="0"/>
              <a:t>Installation in Windows using PYTHON.ORG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and download Python 3.10.7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7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en-IN" u="sng" dirty="0" smtClean="0"/>
              <a:t>Python Variable</a:t>
            </a:r>
            <a:r>
              <a:rPr lang="en-IN" dirty="0" smtClean="0"/>
              <a:t> :</a:t>
            </a:r>
          </a:p>
          <a:p>
            <a:r>
              <a:rPr lang="en-IN" dirty="0"/>
              <a:t>A Python variable is </a:t>
            </a:r>
            <a:r>
              <a:rPr lang="en-IN" b="1" dirty="0"/>
              <a:t>a symbolic name that is a reference or pointer to an object</a:t>
            </a:r>
            <a:r>
              <a:rPr lang="en-IN" dirty="0"/>
              <a:t>. Once an object is assigned to a variable, you can refer to the object by that </a:t>
            </a:r>
            <a:r>
              <a:rPr lang="en-IN" dirty="0" smtClean="0"/>
              <a:t>name</a:t>
            </a:r>
          </a:p>
          <a:p>
            <a:r>
              <a:rPr lang="en-IN" dirty="0" smtClean="0"/>
              <a:t>Variable is not start with any number.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ex: 1=9</a:t>
            </a:r>
          </a:p>
          <a:p>
            <a:r>
              <a:rPr lang="en-IN" dirty="0" smtClean="0"/>
              <a:t>We can use (a-z) (A-Z) &amp; (0-9) , -</a:t>
            </a:r>
          </a:p>
        </p:txBody>
      </p:sp>
    </p:spTree>
    <p:extLst>
      <p:ext uri="{BB962C8B-B14F-4D97-AF65-F5344CB8AC3E}">
        <p14:creationId xmlns:p14="http://schemas.microsoft.com/office/powerpoint/2010/main" val="12879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EX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      X=4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Y= “MANOJ”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→ Print (x)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o/p:  4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→ Print (Y)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O/P: MANOJ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0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u="sng" dirty="0" smtClean="0"/>
              <a:t>EX</a:t>
            </a:r>
            <a:r>
              <a:rPr lang="en-IN" dirty="0" smtClean="0"/>
              <a:t> 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X=3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X=4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Here 2 times given ‘x’ values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Then</a:t>
            </a:r>
          </a:p>
          <a:p>
            <a:pPr marL="0" indent="0">
              <a:buNone/>
            </a:pPr>
            <a:r>
              <a:rPr lang="en-IN" dirty="0" smtClean="0"/>
              <a:t>→ Print (x)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4</a:t>
            </a:r>
          </a:p>
          <a:p>
            <a:pPr marL="0" indent="0">
              <a:buNone/>
            </a:pPr>
            <a:r>
              <a:rPr lang="en-IN" dirty="0" smtClean="0"/>
              <a:t>Here it takes the latest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4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u="sng" dirty="0" smtClean="0"/>
              <a:t>Data Types </a:t>
            </a:r>
            <a:r>
              <a:rPr lang="en-IN" dirty="0" smtClean="0"/>
              <a:t>: </a:t>
            </a:r>
          </a:p>
          <a:p>
            <a:r>
              <a:rPr lang="en-IN" dirty="0"/>
              <a:t>Data types are </a:t>
            </a:r>
            <a:r>
              <a:rPr lang="en-IN" b="1" dirty="0"/>
              <a:t>the classification or categorization of knowledge items</a:t>
            </a:r>
            <a:r>
              <a:rPr lang="en-IN" dirty="0"/>
              <a:t>. It represents the type useful that tells what operations are often performed on specific data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165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23938"/>
            <a:ext cx="7829550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43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655</Words>
  <Application>Microsoft Office PowerPoint</Application>
  <PresentationFormat>On-screen Show (4:3)</PresentationFormat>
  <Paragraphs>229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38</cp:revision>
  <dcterms:created xsi:type="dcterms:W3CDTF">2022-09-26T03:50:54Z</dcterms:created>
  <dcterms:modified xsi:type="dcterms:W3CDTF">2022-09-26T06:15:23Z</dcterms:modified>
</cp:coreProperties>
</file>