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C3AC-255B-4D40-950E-229234ED8527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5D80-1452-4828-B635-DEDB79962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671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C3AC-255B-4D40-950E-229234ED8527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5D80-1452-4828-B635-DEDB79962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43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C3AC-255B-4D40-950E-229234ED8527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5D80-1452-4828-B635-DEDB79962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37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C3AC-255B-4D40-950E-229234ED8527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5D80-1452-4828-B635-DEDB79962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87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C3AC-255B-4D40-950E-229234ED8527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5D80-1452-4828-B635-DEDB79962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76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C3AC-255B-4D40-950E-229234ED8527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5D80-1452-4828-B635-DEDB79962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31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C3AC-255B-4D40-950E-229234ED8527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5D80-1452-4828-B635-DEDB79962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592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C3AC-255B-4D40-950E-229234ED8527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5D80-1452-4828-B635-DEDB79962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79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C3AC-255B-4D40-950E-229234ED8527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5D80-1452-4828-B635-DEDB79962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87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C3AC-255B-4D40-950E-229234ED8527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5D80-1452-4828-B635-DEDB79962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3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C3AC-255B-4D40-950E-229234ED8527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5D80-1452-4828-B635-DEDB79962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89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8C3AC-255B-4D40-950E-229234ED8527}" type="datetimeFigureOut">
              <a:rPr lang="en-IN" smtClean="0"/>
              <a:t>04-10-2022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15D80-1452-4828-B635-DEDB79962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81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772816"/>
            <a:ext cx="7772400" cy="1470025"/>
          </a:xfrm>
        </p:spPr>
        <p:txBody>
          <a:bodyPr>
            <a:normAutofit/>
          </a:bodyPr>
          <a:lstStyle/>
          <a:p>
            <a:r>
              <a:rPr lang="en-IN" sz="7200" dirty="0" smtClean="0"/>
              <a:t>SHELL - SCRIPTING</a:t>
            </a:r>
            <a:endParaRPr lang="en-IN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4437112"/>
            <a:ext cx="3560440" cy="769640"/>
          </a:xfrm>
        </p:spPr>
        <p:txBody>
          <a:bodyPr/>
          <a:lstStyle/>
          <a:p>
            <a:r>
              <a:rPr lang="en-IN" dirty="0" smtClean="0"/>
              <a:t>MANOJ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1692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47500" lnSpcReduction="20000"/>
          </a:bodyPr>
          <a:lstStyle/>
          <a:p>
            <a:r>
              <a:rPr lang="en-IN" u="sng" dirty="0" smtClean="0"/>
              <a:t>EX Script </a:t>
            </a:r>
            <a:r>
              <a:rPr lang="en-IN" dirty="0" smtClean="0"/>
              <a:t>:  </a:t>
            </a:r>
          </a:p>
          <a:p>
            <a:pPr marL="0" indent="0">
              <a:buNone/>
            </a:pPr>
            <a:r>
              <a:rPr lang="en-IN" dirty="0" smtClean="0"/>
              <a:t>$ touch file.sh</a:t>
            </a:r>
          </a:p>
          <a:p>
            <a:pPr marL="0" indent="0">
              <a:buNone/>
            </a:pPr>
            <a:r>
              <a:rPr lang="en-IN" dirty="0" smtClean="0"/>
              <a:t>$ chmod +x file.sh</a:t>
            </a:r>
          </a:p>
          <a:p>
            <a:pPr marL="0" indent="0">
              <a:buNone/>
            </a:pPr>
            <a:r>
              <a:rPr lang="en-IN" dirty="0" smtClean="0"/>
              <a:t>$ vi file.sh</a:t>
            </a:r>
          </a:p>
          <a:p>
            <a:pPr marL="0" indent="0">
              <a:buNone/>
            </a:pPr>
            <a:r>
              <a:rPr lang="en-IN" dirty="0"/>
              <a:t>#!/bin/bash</a:t>
            </a:r>
          </a:p>
          <a:p>
            <a:pPr marL="0" indent="0">
              <a:buNone/>
            </a:pPr>
            <a:r>
              <a:rPr lang="en-IN" dirty="0"/>
              <a:t>echo "this script name is $0"</a:t>
            </a:r>
          </a:p>
          <a:p>
            <a:pPr marL="0" indent="0">
              <a:buNone/>
            </a:pPr>
            <a:r>
              <a:rPr lang="en-IN" dirty="0"/>
              <a:t>echo "the first argument is $1"</a:t>
            </a:r>
          </a:p>
          <a:p>
            <a:pPr marL="0" indent="0">
              <a:buNone/>
            </a:pPr>
            <a:r>
              <a:rPr lang="en-IN" dirty="0"/>
              <a:t>echo "the </a:t>
            </a:r>
            <a:r>
              <a:rPr lang="en-IN" dirty="0" smtClean="0"/>
              <a:t>second argument </a:t>
            </a:r>
            <a:r>
              <a:rPr lang="en-IN" dirty="0"/>
              <a:t>is $2"</a:t>
            </a:r>
          </a:p>
          <a:p>
            <a:pPr marL="0" indent="0">
              <a:buNone/>
            </a:pPr>
            <a:r>
              <a:rPr lang="en-IN" dirty="0"/>
              <a:t>echo "the third argument is $3"</a:t>
            </a:r>
          </a:p>
          <a:p>
            <a:pPr marL="0" indent="0">
              <a:buNone/>
            </a:pPr>
            <a:r>
              <a:rPr lang="en-IN" dirty="0"/>
              <a:t>echo \$ $$ PID of the script</a:t>
            </a:r>
          </a:p>
          <a:p>
            <a:pPr marL="0" indent="0">
              <a:buNone/>
            </a:pPr>
            <a:r>
              <a:rPr lang="en-IN" dirty="0"/>
              <a:t>echo \# $# Total no.of </a:t>
            </a:r>
            <a:r>
              <a:rPr lang="en-IN" dirty="0" smtClean="0"/>
              <a:t>arguments</a:t>
            </a:r>
          </a:p>
          <a:p>
            <a:pPr marL="0" indent="0">
              <a:buNone/>
            </a:pP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IN" dirty="0" smtClean="0"/>
              <a:t>:</a:t>
            </a:r>
            <a:r>
              <a:rPr lang="en-IN" dirty="0" err="1" smtClean="0"/>
              <a:t>wq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$ </a:t>
            </a:r>
            <a:r>
              <a:rPr lang="en-IN" dirty="0" smtClean="0"/>
              <a:t>./file.sh </a:t>
            </a:r>
            <a:r>
              <a:rPr lang="en-IN" dirty="0"/>
              <a:t>2 3 4</a:t>
            </a:r>
          </a:p>
          <a:p>
            <a:pPr marL="0" indent="0">
              <a:buNone/>
            </a:pPr>
            <a:r>
              <a:rPr lang="en-IN" dirty="0"/>
              <a:t>this script name is ./1.sh</a:t>
            </a:r>
          </a:p>
          <a:p>
            <a:pPr marL="0" indent="0">
              <a:buNone/>
            </a:pPr>
            <a:r>
              <a:rPr lang="en-IN" dirty="0"/>
              <a:t>the first argument is 2</a:t>
            </a:r>
          </a:p>
          <a:p>
            <a:pPr marL="0" indent="0">
              <a:buNone/>
            </a:pPr>
            <a:r>
              <a:rPr lang="en-IN" dirty="0"/>
              <a:t>the </a:t>
            </a:r>
            <a:r>
              <a:rPr lang="en-IN" dirty="0" smtClean="0"/>
              <a:t>second argument </a:t>
            </a:r>
            <a:r>
              <a:rPr lang="en-IN" dirty="0"/>
              <a:t>is 3</a:t>
            </a:r>
          </a:p>
          <a:p>
            <a:pPr marL="0" indent="0">
              <a:buNone/>
            </a:pPr>
            <a:r>
              <a:rPr lang="en-IN" dirty="0"/>
              <a:t>the third argument is 4</a:t>
            </a:r>
          </a:p>
          <a:p>
            <a:pPr marL="0" indent="0">
              <a:buNone/>
            </a:pPr>
            <a:r>
              <a:rPr lang="en-IN" dirty="0"/>
              <a:t>$ 972 PID of the script</a:t>
            </a:r>
          </a:p>
          <a:p>
            <a:pPr marL="0" indent="0">
              <a:buNone/>
            </a:pPr>
            <a:r>
              <a:rPr lang="en-IN" dirty="0"/>
              <a:t># 3 Total no.of arguments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4638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marL="0" indent="0">
              <a:buNone/>
            </a:pPr>
            <a:r>
              <a:rPr lang="en-IN" u="sng" dirty="0"/>
              <a:t>Conditional Statements | Shell </a:t>
            </a:r>
            <a:r>
              <a:rPr lang="en-IN" u="sng" dirty="0" smtClean="0"/>
              <a:t>Script </a:t>
            </a:r>
            <a:r>
              <a:rPr lang="en-IN" b="1" dirty="0" smtClean="0"/>
              <a:t>:</a:t>
            </a:r>
            <a:endParaRPr lang="en-IN" b="1" dirty="0"/>
          </a:p>
          <a:p>
            <a:pPr marL="0" indent="0" fontAlgn="base">
              <a:buNone/>
            </a:pPr>
            <a:r>
              <a:rPr lang="en-IN" b="1" u="sng" dirty="0"/>
              <a:t>if </a:t>
            </a:r>
            <a:r>
              <a:rPr lang="en-IN" b="1" u="sng" dirty="0" smtClean="0"/>
              <a:t>statement </a:t>
            </a:r>
            <a:r>
              <a:rPr lang="en-IN" b="1" dirty="0" smtClean="0"/>
              <a:t>: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This block will process if specified condition is true.</a:t>
            </a:r>
            <a:br>
              <a:rPr lang="en-IN" dirty="0"/>
            </a:br>
            <a:r>
              <a:rPr lang="en-IN" b="1" i="1" dirty="0"/>
              <a:t>Syntax: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if [ expression ] </a:t>
            </a:r>
          </a:p>
          <a:p>
            <a:pPr marL="0" indent="0">
              <a:buNone/>
            </a:pPr>
            <a:r>
              <a:rPr lang="en-IN" dirty="0" smtClean="0"/>
              <a:t>Then</a:t>
            </a:r>
          </a:p>
          <a:p>
            <a:pPr marL="0" indent="0">
              <a:buNone/>
            </a:pPr>
            <a:r>
              <a:rPr lang="en-IN" dirty="0" smtClean="0"/>
              <a:t> statement </a:t>
            </a:r>
          </a:p>
          <a:p>
            <a:pPr marL="0" indent="0">
              <a:buNone/>
            </a:pPr>
            <a:r>
              <a:rPr lang="en-IN" dirty="0" smtClean="0"/>
              <a:t>fi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982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IN" b="1" u="sng" dirty="0"/>
              <a:t>if-else </a:t>
            </a:r>
            <a:r>
              <a:rPr lang="en-IN" b="1" u="sng" dirty="0" smtClean="0"/>
              <a:t>statement </a:t>
            </a:r>
            <a:r>
              <a:rPr lang="en-IN" b="1" dirty="0" smtClean="0"/>
              <a:t>: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If specified condition is not true in if part then else part will be execute.</a:t>
            </a:r>
            <a:br>
              <a:rPr lang="en-IN" dirty="0"/>
            </a:br>
            <a:r>
              <a:rPr lang="en-IN" b="1" i="1" dirty="0" smtClean="0"/>
              <a:t>Syntax :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if [ expression ] </a:t>
            </a:r>
          </a:p>
          <a:p>
            <a:pPr marL="0" indent="0">
              <a:buNone/>
            </a:pPr>
            <a:r>
              <a:rPr lang="en-IN" dirty="0" smtClean="0"/>
              <a:t>then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statement1 </a:t>
            </a:r>
          </a:p>
          <a:p>
            <a:pPr marL="0" indent="0">
              <a:buNone/>
            </a:pPr>
            <a:r>
              <a:rPr lang="en-IN" dirty="0" smtClean="0"/>
              <a:t>else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statement2 </a:t>
            </a:r>
          </a:p>
          <a:p>
            <a:pPr marL="0" indent="0">
              <a:buNone/>
            </a:pPr>
            <a:r>
              <a:rPr lang="en-IN" dirty="0" smtClean="0"/>
              <a:t>fi</a:t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6623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b="1" u="sng" dirty="0" err="1"/>
              <a:t>if..elif..else..fi</a:t>
            </a:r>
            <a:r>
              <a:rPr lang="en-IN" b="1" u="sng" dirty="0"/>
              <a:t> statement</a:t>
            </a:r>
            <a:r>
              <a:rPr lang="en-IN" b="1" dirty="0"/>
              <a:t> </a:t>
            </a:r>
            <a:r>
              <a:rPr lang="en-IN" b="1" dirty="0" smtClean="0"/>
              <a:t> :</a:t>
            </a:r>
          </a:p>
          <a:p>
            <a:pPr marL="0" indent="0">
              <a:buNone/>
            </a:pPr>
            <a:r>
              <a:rPr lang="en-IN" dirty="0"/>
              <a:t>To use multiple conditions in one if-else block, then elif keyword is used in shell. If expression1 is true then it executes statement 1 and 2, and this process continues. If none of the condition is true then it processes else part</a:t>
            </a:r>
            <a:r>
              <a:rPr lang="en-IN" dirty="0" smtClean="0"/>
              <a:t>.</a:t>
            </a:r>
          </a:p>
          <a:p>
            <a:pPr marL="0" indent="0" fontAlgn="base">
              <a:buNone/>
            </a:pPr>
            <a:r>
              <a:rPr lang="en-IN" b="1" i="1" dirty="0"/>
              <a:t>Syntax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if [ expression1 ] </a:t>
            </a:r>
          </a:p>
          <a:p>
            <a:pPr marL="0" indent="0">
              <a:buNone/>
            </a:pPr>
            <a:r>
              <a:rPr lang="en-IN" dirty="0"/>
              <a:t>t</a:t>
            </a:r>
            <a:r>
              <a:rPr lang="en-IN" dirty="0" smtClean="0"/>
              <a:t>hen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statement1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statement2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. </a:t>
            </a:r>
          </a:p>
          <a:p>
            <a:pPr marL="0" indent="0">
              <a:buNone/>
            </a:pPr>
            <a:r>
              <a:rPr lang="en-IN" dirty="0" smtClean="0"/>
              <a:t>elif [ expression2 ]</a:t>
            </a:r>
          </a:p>
          <a:p>
            <a:pPr marL="0" indent="0">
              <a:buNone/>
            </a:pPr>
            <a:r>
              <a:rPr lang="en-IN" dirty="0" smtClean="0"/>
              <a:t>then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statement3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statement4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.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. </a:t>
            </a:r>
          </a:p>
          <a:p>
            <a:pPr marL="0" indent="0">
              <a:buNone/>
            </a:pPr>
            <a:r>
              <a:rPr lang="en-IN" dirty="0" smtClean="0"/>
              <a:t>Else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statement5</a:t>
            </a:r>
          </a:p>
          <a:p>
            <a:pPr marL="0" indent="0">
              <a:buNone/>
            </a:pPr>
            <a:r>
              <a:rPr lang="en-IN" dirty="0" smtClean="0"/>
              <a:t> fi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8952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u="sng" dirty="0"/>
              <a:t>Looping Statements | Shell </a:t>
            </a:r>
            <a:r>
              <a:rPr lang="en-IN" b="1" u="sng" dirty="0" smtClean="0"/>
              <a:t>Script </a:t>
            </a:r>
            <a:r>
              <a:rPr lang="en-IN" b="1" dirty="0" smtClean="0"/>
              <a:t>:</a:t>
            </a:r>
            <a:endParaRPr lang="en-IN" b="1" dirty="0"/>
          </a:p>
          <a:p>
            <a:pPr marL="0" indent="0" fontAlgn="base">
              <a:buNone/>
            </a:pPr>
            <a:r>
              <a:rPr lang="en-IN" dirty="0"/>
              <a:t>There are total 3 looping statements which can be used in bash programming </a:t>
            </a:r>
            <a:br>
              <a:rPr lang="en-IN" dirty="0"/>
            </a:br>
            <a:r>
              <a:rPr lang="en-IN" dirty="0"/>
              <a:t> </a:t>
            </a:r>
            <a:r>
              <a:rPr lang="en-IN" dirty="0" smtClean="0"/>
              <a:t>1. while statement</a:t>
            </a:r>
          </a:p>
          <a:p>
            <a:pPr marL="0" indent="0" fontAlgn="base">
              <a:buNone/>
            </a:pPr>
            <a:r>
              <a:rPr lang="en-IN" dirty="0"/>
              <a:t> </a:t>
            </a:r>
            <a:r>
              <a:rPr lang="en-IN" dirty="0" smtClean="0"/>
              <a:t>2. for </a:t>
            </a:r>
            <a:r>
              <a:rPr lang="en-IN" dirty="0"/>
              <a:t>statement</a:t>
            </a:r>
          </a:p>
          <a:p>
            <a:pPr marL="0" indent="0" fontAlgn="base">
              <a:buNone/>
            </a:pPr>
            <a:r>
              <a:rPr lang="en-IN" dirty="0"/>
              <a:t> </a:t>
            </a:r>
            <a:r>
              <a:rPr lang="en-IN" dirty="0" smtClean="0"/>
              <a:t>3. until statement</a:t>
            </a:r>
          </a:p>
          <a:p>
            <a:pPr marL="0" indent="0" fontAlgn="base">
              <a:buNone/>
            </a:pPr>
            <a:endParaRPr lang="en-IN" dirty="0" smtClean="0"/>
          </a:p>
          <a:p>
            <a:pPr marL="0" indent="0" fontAlgn="base">
              <a:buNone/>
            </a:pPr>
            <a:r>
              <a:rPr lang="en-IN" dirty="0"/>
              <a:t>To alter the flow of loop statements, two commands are used they are, </a:t>
            </a:r>
            <a:br>
              <a:rPr lang="en-IN" dirty="0"/>
            </a:br>
            <a:r>
              <a:rPr lang="en-IN" dirty="0"/>
              <a:t> </a:t>
            </a:r>
          </a:p>
          <a:p>
            <a:pPr marL="0" indent="0" fontAlgn="base">
              <a:buNone/>
            </a:pPr>
            <a:r>
              <a:rPr lang="en-IN" dirty="0" smtClean="0"/>
              <a:t>1.break</a:t>
            </a:r>
          </a:p>
          <a:p>
            <a:pPr marL="0" indent="0" fontAlgn="base">
              <a:buNone/>
            </a:pPr>
            <a:r>
              <a:rPr lang="en-IN" dirty="0" smtClean="0"/>
              <a:t>2. continue</a:t>
            </a:r>
            <a:endParaRPr lang="en-IN" dirty="0"/>
          </a:p>
          <a:p>
            <a:pPr marL="0" indent="0" fontAlgn="base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 </a:t>
            </a:r>
            <a:r>
              <a:rPr lang="en-IN" dirty="0"/>
              <a:t/>
            </a:r>
            <a:br>
              <a:rPr lang="en-IN" dirty="0"/>
            </a:b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3616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u="sng" dirty="0"/>
              <a:t>while statement</a:t>
            </a:r>
            <a:r>
              <a:rPr lang="en-IN" u="sng" dirty="0"/>
              <a:t> </a:t>
            </a:r>
            <a:r>
              <a:rPr lang="en-IN" dirty="0" smtClean="0"/>
              <a:t> :</a:t>
            </a:r>
            <a:br>
              <a:rPr lang="en-IN" dirty="0" smtClean="0"/>
            </a:br>
            <a:r>
              <a:rPr lang="en-IN" dirty="0"/>
              <a:t>Here command is evaluated and based on the result loop will executed, if command raise to false then loop will be terminated </a:t>
            </a:r>
            <a:endParaRPr lang="en-IN" dirty="0" smtClean="0"/>
          </a:p>
          <a:p>
            <a:pPr marL="0" indent="0">
              <a:buNone/>
            </a:pPr>
            <a:r>
              <a:rPr lang="en-IN" u="sng" dirty="0" smtClean="0"/>
              <a:t>Syntax </a:t>
            </a:r>
            <a:r>
              <a:rPr lang="en-IN" dirty="0" smtClean="0"/>
              <a:t>: </a:t>
            </a:r>
          </a:p>
          <a:p>
            <a:pPr marL="0" indent="0">
              <a:buNone/>
            </a:pPr>
            <a:r>
              <a:rPr lang="en-IN" dirty="0" smtClean="0"/>
              <a:t>While [condition]</a:t>
            </a:r>
          </a:p>
          <a:p>
            <a:pPr marL="0" indent="0">
              <a:buNone/>
            </a:pPr>
            <a:r>
              <a:rPr lang="en-IN" dirty="0" smtClean="0"/>
              <a:t>do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command</a:t>
            </a:r>
          </a:p>
          <a:p>
            <a:pPr marL="0" indent="0">
              <a:buNone/>
            </a:pPr>
            <a:r>
              <a:rPr lang="en-IN" dirty="0" smtClean="0"/>
              <a:t>done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3618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u="sng" dirty="0" smtClean="0"/>
              <a:t>EX</a:t>
            </a:r>
            <a:r>
              <a:rPr lang="en-IN" dirty="0" smtClean="0"/>
              <a:t> :</a:t>
            </a:r>
          </a:p>
          <a:p>
            <a:pPr marL="0" indent="0">
              <a:buNone/>
            </a:pPr>
            <a:r>
              <a:rPr lang="en-IN" dirty="0" smtClean="0"/>
              <a:t>$touch while.sh</a:t>
            </a:r>
          </a:p>
          <a:p>
            <a:pPr marL="0" indent="0">
              <a:buNone/>
            </a:pPr>
            <a:r>
              <a:rPr lang="en-IN" dirty="0" smtClean="0"/>
              <a:t>$chmod +x while.sh</a:t>
            </a:r>
          </a:p>
          <a:p>
            <a:pPr marL="0" indent="0">
              <a:buNone/>
            </a:pPr>
            <a:r>
              <a:rPr lang="en-IN" dirty="0" smtClean="0"/>
              <a:t>$vi while.sh</a:t>
            </a:r>
          </a:p>
          <a:p>
            <a:pPr marL="0" indent="0">
              <a:buNone/>
            </a:pPr>
            <a:r>
              <a:rPr lang="en-IN" dirty="0" smtClean="0"/>
              <a:t>#!/bin/bash</a:t>
            </a:r>
          </a:p>
          <a:p>
            <a:pPr marL="0" indent="0">
              <a:buNone/>
            </a:pPr>
            <a:r>
              <a:rPr lang="en-IN" dirty="0" smtClean="0"/>
              <a:t>i=10</a:t>
            </a:r>
          </a:p>
          <a:p>
            <a:pPr marL="0" indent="0">
              <a:buNone/>
            </a:pPr>
            <a:r>
              <a:rPr lang="en-IN" dirty="0" smtClean="0"/>
              <a:t>while [ $i –</a:t>
            </a:r>
            <a:r>
              <a:rPr lang="en-IN" dirty="0" err="1" smtClean="0"/>
              <a:t>ge</a:t>
            </a:r>
            <a:r>
              <a:rPr lang="en-IN" dirty="0" smtClean="0"/>
              <a:t> 0];</a:t>
            </a:r>
          </a:p>
          <a:p>
            <a:pPr marL="0" indent="0">
              <a:buNone/>
            </a:pPr>
            <a:r>
              <a:rPr lang="en-IN" dirty="0" smtClean="0"/>
              <a:t>do</a:t>
            </a:r>
          </a:p>
          <a:p>
            <a:pPr marL="0" indent="0">
              <a:buNone/>
            </a:pPr>
            <a:r>
              <a:rPr lang="en-IN" dirty="0" smtClean="0"/>
              <a:t>    echo “Table in reverse order : $i”</a:t>
            </a:r>
          </a:p>
          <a:p>
            <a:pPr marL="0" indent="0">
              <a:buNone/>
            </a:pPr>
            <a:r>
              <a:rPr lang="en-IN" dirty="0" smtClean="0"/>
              <a:t>    let i--;</a:t>
            </a:r>
          </a:p>
          <a:p>
            <a:pPr marL="0" indent="0">
              <a:buNone/>
            </a:pPr>
            <a:r>
              <a:rPr lang="en-IN" dirty="0" smtClean="0"/>
              <a:t>done</a:t>
            </a:r>
          </a:p>
          <a:p>
            <a:pPr marL="0" indent="0">
              <a:buNone/>
            </a:pPr>
            <a:r>
              <a:rPr lang="en-IN" u="sng" dirty="0" smtClean="0"/>
              <a:t>Output</a:t>
            </a:r>
            <a:r>
              <a:rPr lang="en-IN" dirty="0" smtClean="0"/>
              <a:t>  :</a:t>
            </a:r>
          </a:p>
          <a:p>
            <a:pPr marL="0" indent="0">
              <a:buNone/>
            </a:pPr>
            <a:r>
              <a:rPr lang="en-IN" dirty="0" smtClean="0"/>
              <a:t>10</a:t>
            </a:r>
          </a:p>
          <a:p>
            <a:pPr marL="0" indent="0">
              <a:buNone/>
            </a:pPr>
            <a:r>
              <a:rPr lang="en-IN" dirty="0" smtClean="0"/>
              <a:t>9</a:t>
            </a:r>
          </a:p>
          <a:p>
            <a:pPr marL="0" indent="0">
              <a:buNone/>
            </a:pPr>
            <a:r>
              <a:rPr lang="en-IN" dirty="0" smtClean="0"/>
              <a:t>8</a:t>
            </a:r>
          </a:p>
          <a:p>
            <a:pPr marL="0" indent="0">
              <a:buNone/>
            </a:pPr>
            <a:r>
              <a:rPr lang="en-IN" dirty="0" smtClean="0"/>
              <a:t>7</a:t>
            </a:r>
          </a:p>
          <a:p>
            <a:pPr marL="0" indent="0">
              <a:buNone/>
            </a:pPr>
            <a:r>
              <a:rPr lang="en-IN" dirty="0" smtClean="0"/>
              <a:t>6</a:t>
            </a:r>
          </a:p>
          <a:p>
            <a:pPr marL="0" indent="0">
              <a:buNone/>
            </a:pPr>
            <a:r>
              <a:rPr lang="en-IN" dirty="0" smtClean="0"/>
              <a:t>5</a:t>
            </a:r>
          </a:p>
          <a:p>
            <a:pPr marL="0" indent="0">
              <a:buNone/>
            </a:pPr>
            <a:r>
              <a:rPr lang="en-IN" dirty="0" smtClean="0"/>
              <a:t>4</a:t>
            </a:r>
          </a:p>
          <a:p>
            <a:pPr marL="0" indent="0">
              <a:buNone/>
            </a:pPr>
            <a:r>
              <a:rPr lang="en-IN" dirty="0" smtClean="0"/>
              <a:t>3</a:t>
            </a:r>
          </a:p>
          <a:p>
            <a:pPr marL="0" indent="0">
              <a:buNone/>
            </a:pPr>
            <a:r>
              <a:rPr lang="en-IN" dirty="0" smtClean="0"/>
              <a:t>2</a:t>
            </a:r>
          </a:p>
          <a:p>
            <a:pPr marL="0" indent="0">
              <a:buNone/>
            </a:pPr>
            <a:r>
              <a:rPr lang="en-IN" dirty="0"/>
              <a:t>1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1832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pPr marL="0" indent="0">
              <a:buNone/>
            </a:pPr>
            <a:r>
              <a:rPr lang="en-IN" b="1" u="sng" dirty="0"/>
              <a:t>for statement</a:t>
            </a:r>
            <a:r>
              <a:rPr lang="en-IN" u="sng" dirty="0"/>
              <a:t> </a:t>
            </a:r>
            <a:r>
              <a:rPr lang="en-IN" dirty="0" smtClean="0"/>
              <a:t> :</a:t>
            </a:r>
            <a:br>
              <a:rPr lang="en-IN" dirty="0" smtClean="0"/>
            </a:br>
            <a:r>
              <a:rPr lang="en-IN" dirty="0"/>
              <a:t>The for loop operate on lists of items. It repeats a set of </a:t>
            </a:r>
            <a:r>
              <a:rPr lang="en-IN" dirty="0" smtClean="0"/>
              <a:t>commands </a:t>
            </a:r>
            <a:r>
              <a:rPr lang="en-IN" dirty="0"/>
              <a:t>for every item in a list. </a:t>
            </a:r>
            <a:endParaRPr lang="en-IN" dirty="0" smtClean="0"/>
          </a:p>
          <a:p>
            <a:pPr marL="0" indent="0">
              <a:buNone/>
            </a:pPr>
            <a:r>
              <a:rPr lang="en-IN" u="sng" dirty="0" smtClean="0"/>
              <a:t>Syntax</a:t>
            </a:r>
            <a:r>
              <a:rPr lang="en-IN" dirty="0" smtClean="0"/>
              <a:t> :</a:t>
            </a:r>
          </a:p>
          <a:p>
            <a:pPr marL="0" indent="0">
              <a:buNone/>
            </a:pPr>
            <a:r>
              <a:rPr lang="en-IN" dirty="0" smtClean="0"/>
              <a:t>for  name in list</a:t>
            </a:r>
          </a:p>
          <a:p>
            <a:pPr marL="0" indent="0">
              <a:buNone/>
            </a:pPr>
            <a:r>
              <a:rPr lang="en-IN" dirty="0"/>
              <a:t>d</a:t>
            </a:r>
            <a:r>
              <a:rPr lang="en-IN" dirty="0" smtClean="0"/>
              <a:t>o</a:t>
            </a:r>
          </a:p>
          <a:p>
            <a:pPr marL="0" indent="0">
              <a:buNone/>
            </a:pPr>
            <a:r>
              <a:rPr lang="en-IN" dirty="0" smtClean="0"/>
              <a:t>   echo “statement”</a:t>
            </a:r>
          </a:p>
          <a:p>
            <a:pPr marL="0" indent="0">
              <a:buNone/>
            </a:pPr>
            <a:r>
              <a:rPr lang="en-IN" dirty="0" smtClean="0"/>
              <a:t>done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9874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u="sng" dirty="0" smtClean="0"/>
              <a:t>Ex</a:t>
            </a:r>
            <a:r>
              <a:rPr lang="en-IN" sz="1600" dirty="0" smtClean="0"/>
              <a:t> :</a:t>
            </a:r>
          </a:p>
          <a:p>
            <a:pPr marL="0" indent="0">
              <a:buNone/>
            </a:pPr>
            <a:r>
              <a:rPr lang="en-IN" sz="1600" dirty="0" smtClean="0"/>
              <a:t>$touch for.sh</a:t>
            </a:r>
          </a:p>
          <a:p>
            <a:pPr marL="0" indent="0">
              <a:buNone/>
            </a:pPr>
            <a:r>
              <a:rPr lang="en-IN" sz="1600" dirty="0" smtClean="0"/>
              <a:t>$chmod +x for.sh</a:t>
            </a:r>
          </a:p>
          <a:p>
            <a:pPr marL="0" indent="0">
              <a:buNone/>
            </a:pPr>
            <a:r>
              <a:rPr lang="en-IN" sz="1600" dirty="0" smtClean="0"/>
              <a:t>$vi for.sh</a:t>
            </a:r>
          </a:p>
          <a:p>
            <a:pPr marL="0" indent="0">
              <a:buNone/>
            </a:pPr>
            <a:r>
              <a:rPr lang="en-IN" sz="1600" dirty="0" smtClean="0"/>
              <a:t>#!/bin/bash</a:t>
            </a:r>
          </a:p>
          <a:p>
            <a:pPr marL="0" indent="0">
              <a:buNone/>
            </a:pPr>
            <a:r>
              <a:rPr lang="en-IN" sz="1600" dirty="0"/>
              <a:t>f</a:t>
            </a:r>
            <a:r>
              <a:rPr lang="en-IN" sz="1600" dirty="0" smtClean="0"/>
              <a:t>or table in {2..20..2}</a:t>
            </a:r>
          </a:p>
          <a:p>
            <a:pPr marL="0" indent="0">
              <a:buNone/>
            </a:pPr>
            <a:r>
              <a:rPr lang="en-IN" sz="1600" dirty="0" smtClean="0"/>
              <a:t>do</a:t>
            </a:r>
          </a:p>
          <a:p>
            <a:pPr marL="0" indent="0">
              <a:buNone/>
            </a:pPr>
            <a:r>
              <a:rPr lang="en-IN" sz="1600" dirty="0"/>
              <a:t> </a:t>
            </a:r>
            <a:r>
              <a:rPr lang="en-IN" sz="1600" dirty="0" smtClean="0"/>
              <a:t>  echo “Table for 2 : $table”</a:t>
            </a:r>
          </a:p>
          <a:p>
            <a:pPr marL="0" indent="0">
              <a:buNone/>
            </a:pPr>
            <a:r>
              <a:rPr lang="en-IN" sz="1600" dirty="0" smtClean="0"/>
              <a:t>done</a:t>
            </a:r>
          </a:p>
          <a:p>
            <a:pPr marL="0" indent="0">
              <a:buNone/>
            </a:pPr>
            <a:r>
              <a:rPr lang="en-IN" sz="1600" dirty="0" smtClean="0"/>
              <a:t>Output :</a:t>
            </a:r>
          </a:p>
          <a:p>
            <a:pPr marL="0" indent="0">
              <a:buNone/>
            </a:pPr>
            <a:r>
              <a:rPr lang="en-IN" sz="1600" dirty="0"/>
              <a:t>$ ./for.sh</a:t>
            </a:r>
          </a:p>
          <a:p>
            <a:pPr marL="0" indent="0">
              <a:buNone/>
            </a:pPr>
            <a:r>
              <a:rPr lang="en-IN" sz="1600" dirty="0"/>
              <a:t>“Table for 2 : 2”</a:t>
            </a:r>
          </a:p>
          <a:p>
            <a:pPr marL="0" indent="0">
              <a:buNone/>
            </a:pPr>
            <a:r>
              <a:rPr lang="en-IN" sz="1600" dirty="0"/>
              <a:t>“Table for 2 : 4</a:t>
            </a:r>
            <a:r>
              <a:rPr lang="en-IN" sz="1600" dirty="0" smtClean="0"/>
              <a:t>”</a:t>
            </a:r>
          </a:p>
          <a:p>
            <a:pPr marL="0" indent="0">
              <a:buNone/>
            </a:pPr>
            <a:r>
              <a:rPr lang="en-IN" sz="1600" dirty="0" smtClean="0"/>
              <a:t>“Table for 2 : 6”</a:t>
            </a:r>
          </a:p>
          <a:p>
            <a:pPr marL="0" indent="0">
              <a:buNone/>
            </a:pPr>
            <a:r>
              <a:rPr lang="en-IN" sz="1600" dirty="0" smtClean="0"/>
              <a:t>“</a:t>
            </a:r>
            <a:r>
              <a:rPr lang="en-IN" sz="1600" dirty="0"/>
              <a:t>Table for 2 : 8”</a:t>
            </a:r>
          </a:p>
          <a:p>
            <a:pPr marL="0" indent="0">
              <a:buNone/>
            </a:pPr>
            <a:r>
              <a:rPr lang="en-IN" sz="1600" dirty="0"/>
              <a:t>“Table for 2 : 10”</a:t>
            </a:r>
          </a:p>
          <a:p>
            <a:pPr marL="0" indent="0">
              <a:buNone/>
            </a:pPr>
            <a:r>
              <a:rPr lang="en-IN" sz="1600" dirty="0"/>
              <a:t>“Table for 2 : 12</a:t>
            </a:r>
            <a:r>
              <a:rPr lang="en-IN" sz="1600" dirty="0" smtClean="0"/>
              <a:t>”</a:t>
            </a:r>
          </a:p>
          <a:p>
            <a:pPr marL="0" indent="0">
              <a:buNone/>
            </a:pPr>
            <a:r>
              <a:rPr lang="en-IN" sz="1600" dirty="0" smtClean="0"/>
              <a:t>“Table for 2 : 14”</a:t>
            </a:r>
          </a:p>
          <a:p>
            <a:pPr marL="0" indent="0">
              <a:buNone/>
            </a:pPr>
            <a:r>
              <a:rPr lang="en-IN" sz="1600" dirty="0" smtClean="0"/>
              <a:t>“</a:t>
            </a:r>
            <a:r>
              <a:rPr lang="en-IN" sz="1600" dirty="0"/>
              <a:t>Table for 2 : 16”</a:t>
            </a:r>
          </a:p>
          <a:p>
            <a:pPr marL="0" indent="0">
              <a:buNone/>
            </a:pPr>
            <a:r>
              <a:rPr lang="en-IN" sz="1600" dirty="0"/>
              <a:t>“Table for 2 : 18”</a:t>
            </a:r>
          </a:p>
          <a:p>
            <a:pPr marL="0" indent="0">
              <a:buNone/>
            </a:pPr>
            <a:r>
              <a:rPr lang="en-IN" sz="1600" dirty="0"/>
              <a:t>“Table for 2 : 20”</a:t>
            </a:r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175629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u="sng" dirty="0"/>
              <a:t>until statement</a:t>
            </a:r>
            <a:r>
              <a:rPr lang="en-IN" u="sng" dirty="0"/>
              <a:t> 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The until loop is executed as many as times the condition/command evaluates to false. The loop terminates when the condition/command becomes true. 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b="1" i="1" u="sng" dirty="0"/>
              <a:t>Syntax</a:t>
            </a:r>
            <a:r>
              <a:rPr lang="en-IN" dirty="0"/>
              <a:t> </a:t>
            </a:r>
            <a:r>
              <a:rPr lang="en-IN" dirty="0" smtClean="0"/>
              <a:t>: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b="1" dirty="0"/>
              <a:t>until</a:t>
            </a:r>
            <a:r>
              <a:rPr lang="en-IN" dirty="0" smtClean="0">
                <a:effectLst/>
              </a:rPr>
              <a:t> </a:t>
            </a:r>
            <a:r>
              <a:rPr lang="en-IN" dirty="0"/>
              <a:t>[</a:t>
            </a:r>
            <a:r>
              <a:rPr lang="en-IN" dirty="0" smtClean="0">
                <a:effectLst/>
              </a:rPr>
              <a:t>CONDITION</a:t>
            </a:r>
            <a:r>
              <a:rPr lang="en-IN" dirty="0" smtClean="0"/>
              <a:t>]</a:t>
            </a:r>
          </a:p>
          <a:p>
            <a:pPr marL="0" indent="0">
              <a:buNone/>
            </a:pPr>
            <a:r>
              <a:rPr lang="en-IN" dirty="0" smtClean="0">
                <a:effectLst/>
              </a:rPr>
              <a:t> </a:t>
            </a:r>
            <a:r>
              <a:rPr lang="en-IN" b="1" dirty="0"/>
              <a:t>do</a:t>
            </a:r>
            <a:r>
              <a:rPr lang="en-IN" dirty="0" smtClean="0">
                <a:effectLst/>
              </a:rPr>
              <a:t>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[</a:t>
            </a:r>
            <a:r>
              <a:rPr lang="en-IN" dirty="0" smtClean="0">
                <a:effectLst/>
              </a:rPr>
              <a:t>COMMANDS</a:t>
            </a:r>
            <a:r>
              <a:rPr lang="en-IN" dirty="0"/>
              <a:t>]</a:t>
            </a:r>
            <a:r>
              <a:rPr lang="en-IN" dirty="0" smtClean="0">
                <a:effectLst/>
              </a:rPr>
              <a:t> </a:t>
            </a:r>
          </a:p>
          <a:p>
            <a:pPr marL="0" indent="0">
              <a:buNone/>
            </a:pPr>
            <a:r>
              <a:rPr lang="en-IN" b="1" dirty="0" smtClean="0"/>
              <a:t>done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0565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u="sng" dirty="0" smtClean="0"/>
              <a:t>Shell </a:t>
            </a:r>
            <a:r>
              <a:rPr lang="en-IN" dirty="0" smtClean="0"/>
              <a:t>:</a:t>
            </a:r>
          </a:p>
          <a:p>
            <a:r>
              <a:rPr lang="en-IN" dirty="0"/>
              <a:t>A shell is special user program which provide an interface to user to use operating system services</a:t>
            </a:r>
            <a:endParaRPr lang="en-IN" dirty="0" smtClean="0"/>
          </a:p>
          <a:p>
            <a:r>
              <a:rPr lang="en-IN" dirty="0"/>
              <a:t>Shell accept human readable commands from user and convert them into something which kernel can understand. </a:t>
            </a:r>
            <a:endParaRPr lang="en-IN" dirty="0" smtClean="0"/>
          </a:p>
          <a:p>
            <a:r>
              <a:rPr lang="en-IN" dirty="0"/>
              <a:t>It is a command language interpreter that execute commands read from input devices such as keyboards or from files</a:t>
            </a:r>
            <a:r>
              <a:rPr lang="en-IN" dirty="0" smtClean="0"/>
              <a:t>.</a:t>
            </a:r>
          </a:p>
          <a:p>
            <a:r>
              <a:rPr lang="en-IN" dirty="0"/>
              <a:t>The shell gets started when the user logs in or start the terminal.</a:t>
            </a:r>
          </a:p>
        </p:txBody>
      </p:sp>
    </p:spTree>
    <p:extLst>
      <p:ext uri="{BB962C8B-B14F-4D97-AF65-F5344CB8AC3E}">
        <p14:creationId xmlns:p14="http://schemas.microsoft.com/office/powerpoint/2010/main" val="2489111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u="sng" dirty="0" smtClean="0"/>
              <a:t>EX</a:t>
            </a:r>
            <a:r>
              <a:rPr lang="en-IN" b="1" u="sng" dirty="0" smtClean="0"/>
              <a:t> </a:t>
            </a:r>
            <a:r>
              <a:rPr lang="en-IN" b="1" dirty="0" smtClean="0"/>
              <a:t>:</a:t>
            </a:r>
          </a:p>
          <a:p>
            <a:pPr marL="0" indent="0">
              <a:buNone/>
            </a:pPr>
            <a:r>
              <a:rPr lang="en-IN" dirty="0" smtClean="0"/>
              <a:t>$ touch until.sh</a:t>
            </a:r>
          </a:p>
          <a:p>
            <a:pPr marL="0" indent="0">
              <a:buNone/>
            </a:pPr>
            <a:r>
              <a:rPr lang="en-IN" dirty="0" smtClean="0"/>
              <a:t>$ chmod +x until.sh</a:t>
            </a:r>
          </a:p>
          <a:p>
            <a:pPr marL="0" indent="0">
              <a:buNone/>
            </a:pPr>
            <a:r>
              <a:rPr lang="en-IN" dirty="0" smtClean="0"/>
              <a:t>$ vi until.sh</a:t>
            </a:r>
          </a:p>
          <a:p>
            <a:pPr marL="0" indent="0">
              <a:buNone/>
            </a:pPr>
            <a:r>
              <a:rPr lang="en-IN" dirty="0" smtClean="0"/>
              <a:t>#!/bin/bash</a:t>
            </a:r>
          </a:p>
          <a:p>
            <a:pPr marL="0" indent="0">
              <a:buNone/>
            </a:pPr>
            <a:r>
              <a:rPr lang="en-IN" dirty="0" smtClean="0"/>
              <a:t>i=5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until [ $i -</a:t>
            </a:r>
            <a:r>
              <a:rPr lang="en-IN" dirty="0" err="1"/>
              <a:t>gt</a:t>
            </a:r>
            <a:r>
              <a:rPr lang="en-IN" dirty="0"/>
              <a:t> 10 ];</a:t>
            </a:r>
          </a:p>
          <a:p>
            <a:pPr marL="0" indent="0">
              <a:buNone/>
            </a:pPr>
            <a:r>
              <a:rPr lang="en-IN" dirty="0" smtClean="0"/>
              <a:t>do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/>
              <a:t>echo "Number $i"</a:t>
            </a:r>
          </a:p>
          <a:p>
            <a:pPr marL="0" indent="0">
              <a:buNone/>
            </a:pPr>
            <a:r>
              <a:rPr lang="en-IN" dirty="0" smtClean="0"/>
              <a:t>    i</a:t>
            </a:r>
            <a:r>
              <a:rPr lang="en-IN" dirty="0"/>
              <a:t>=$((i+1))</a:t>
            </a:r>
          </a:p>
          <a:p>
            <a:pPr marL="0" indent="0">
              <a:buNone/>
            </a:pPr>
            <a:r>
              <a:rPr lang="en-IN" dirty="0" smtClean="0"/>
              <a:t>done</a:t>
            </a:r>
          </a:p>
          <a:p>
            <a:pPr marL="0" indent="0">
              <a:buNone/>
            </a:pPr>
            <a:r>
              <a:rPr lang="en-IN" u="sng" dirty="0" smtClean="0"/>
              <a:t>Output</a:t>
            </a:r>
            <a:r>
              <a:rPr lang="en-IN" dirty="0" smtClean="0"/>
              <a:t> :</a:t>
            </a:r>
          </a:p>
          <a:p>
            <a:pPr marL="0" indent="0">
              <a:buNone/>
            </a:pPr>
            <a:r>
              <a:rPr lang="en-IN" dirty="0"/>
              <a:t>$ ./until.sh</a:t>
            </a:r>
          </a:p>
          <a:p>
            <a:pPr marL="0" indent="0">
              <a:buNone/>
            </a:pPr>
            <a:r>
              <a:rPr lang="en-IN" dirty="0"/>
              <a:t>Number 5</a:t>
            </a:r>
          </a:p>
          <a:p>
            <a:pPr marL="0" indent="0">
              <a:buNone/>
            </a:pPr>
            <a:r>
              <a:rPr lang="en-IN" dirty="0"/>
              <a:t>Number 6</a:t>
            </a:r>
          </a:p>
          <a:p>
            <a:pPr marL="0" indent="0">
              <a:buNone/>
            </a:pPr>
            <a:r>
              <a:rPr lang="en-IN" dirty="0"/>
              <a:t>Number 7</a:t>
            </a:r>
          </a:p>
          <a:p>
            <a:pPr marL="0" indent="0">
              <a:buNone/>
            </a:pPr>
            <a:r>
              <a:rPr lang="en-IN" dirty="0"/>
              <a:t>Number 8</a:t>
            </a:r>
          </a:p>
          <a:p>
            <a:pPr marL="0" indent="0">
              <a:buNone/>
            </a:pPr>
            <a:r>
              <a:rPr lang="en-IN" dirty="0"/>
              <a:t>Number 9</a:t>
            </a:r>
          </a:p>
          <a:p>
            <a:pPr marL="0" indent="0">
              <a:buNone/>
            </a:pPr>
            <a:r>
              <a:rPr lang="en-IN" dirty="0"/>
              <a:t>Number 10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6586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u="sng" dirty="0" smtClean="0"/>
              <a:t>Types of Shells</a:t>
            </a:r>
            <a:r>
              <a:rPr lang="en-IN" dirty="0" smtClean="0"/>
              <a:t> :</a:t>
            </a:r>
          </a:p>
          <a:p>
            <a:pPr marL="514350" indent="-514350">
              <a:buAutoNum type="arabicPeriod"/>
            </a:pPr>
            <a:r>
              <a:rPr lang="en-IN" dirty="0" smtClean="0"/>
              <a:t>Bash Shell</a:t>
            </a:r>
          </a:p>
          <a:p>
            <a:pPr marL="514350" indent="-514350">
              <a:buAutoNum type="arabicPeriod"/>
            </a:pPr>
            <a:r>
              <a:rPr lang="en-IN" dirty="0" smtClean="0"/>
              <a:t>T-Shell</a:t>
            </a:r>
          </a:p>
          <a:p>
            <a:pPr marL="514350" indent="-514350">
              <a:buAutoNum type="arabicPeriod"/>
            </a:pPr>
            <a:r>
              <a:rPr lang="en-IN" dirty="0" smtClean="0"/>
              <a:t>Fish Shell</a:t>
            </a:r>
          </a:p>
          <a:p>
            <a:pPr marL="514350" indent="-514350">
              <a:buAutoNum type="arabicPeriod"/>
            </a:pPr>
            <a:r>
              <a:rPr lang="en-IN" dirty="0" smtClean="0"/>
              <a:t>Shell</a:t>
            </a:r>
          </a:p>
          <a:p>
            <a:r>
              <a:rPr lang="en-IN" dirty="0"/>
              <a:t>Bash (Bourne Again Shell) is the free and enhanced version of the Bourne shell distributed with Linux and GNU operating systems. </a:t>
            </a:r>
            <a:endParaRPr lang="en-IN" dirty="0" smtClean="0"/>
          </a:p>
          <a:p>
            <a:r>
              <a:rPr lang="en-IN" dirty="0" smtClean="0"/>
              <a:t>Bash </a:t>
            </a:r>
            <a:r>
              <a:rPr lang="en-IN" dirty="0"/>
              <a:t>is similar to the original, but has added features such as command-line editing.</a:t>
            </a:r>
          </a:p>
        </p:txBody>
      </p:sp>
    </p:spTree>
    <p:extLst>
      <p:ext uri="{BB962C8B-B14F-4D97-AF65-F5344CB8AC3E}">
        <p14:creationId xmlns:p14="http://schemas.microsoft.com/office/powerpoint/2010/main" val="1056835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u="sng" dirty="0" smtClean="0"/>
              <a:t>Shell Scripting </a:t>
            </a:r>
            <a:r>
              <a:rPr lang="en-IN" dirty="0" smtClean="0"/>
              <a:t>:</a:t>
            </a:r>
          </a:p>
          <a:p>
            <a:r>
              <a:rPr lang="en-IN" dirty="0"/>
              <a:t>A shell script is a computer program designed to be run by the Unix/Linux </a:t>
            </a:r>
            <a:r>
              <a:rPr lang="en-IN" dirty="0" smtClean="0"/>
              <a:t>shell</a:t>
            </a:r>
          </a:p>
          <a:p>
            <a:r>
              <a:rPr lang="en-IN" dirty="0"/>
              <a:t>A shell script is a text file that contains a sequence of commands for a UNIX-based operating system</a:t>
            </a:r>
            <a:r>
              <a:rPr lang="en-IN" dirty="0" smtClean="0"/>
              <a:t>.</a:t>
            </a:r>
          </a:p>
          <a:p>
            <a:r>
              <a:rPr lang="en-IN" dirty="0"/>
              <a:t>It is called a shell script because it combines a sequence of commands, that would otherwise have to be typed into the keyboard one at a time, into a single script.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9464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A shell script is a program that is used to perform specific tasks</a:t>
            </a:r>
            <a:r>
              <a:rPr lang="en-IN" dirty="0" smtClean="0"/>
              <a:t>.</a:t>
            </a:r>
          </a:p>
          <a:p>
            <a:r>
              <a:rPr lang="en-IN" dirty="0"/>
              <a:t> Shell scripts are mostly used to avoid repetitive work. </a:t>
            </a:r>
            <a:endParaRPr lang="en-IN" dirty="0" smtClean="0"/>
          </a:p>
          <a:p>
            <a:r>
              <a:rPr lang="en-IN" dirty="0"/>
              <a:t>You can write a script to automate a set of instructions to be executed one after the other, instead of typing in the commands one after the other n </a:t>
            </a:r>
            <a:r>
              <a:rPr lang="en-IN" dirty="0" smtClean="0"/>
              <a:t>number </a:t>
            </a:r>
            <a:r>
              <a:rPr lang="en-IN" dirty="0"/>
              <a:t>of </a:t>
            </a:r>
            <a:r>
              <a:rPr lang="en-IN" dirty="0" smtClean="0"/>
              <a:t>times</a:t>
            </a:r>
          </a:p>
          <a:p>
            <a:r>
              <a:rPr lang="en-IN" dirty="0"/>
              <a:t>Shell scripts are similar to the batch file in MS-DOS. Each shell script is saved with</a:t>
            </a:r>
            <a:r>
              <a:rPr lang="en-IN" b="1" dirty="0"/>
              <a:t> .sh</a:t>
            </a:r>
            <a:r>
              <a:rPr lang="en-IN" dirty="0"/>
              <a:t> file </a:t>
            </a:r>
            <a:r>
              <a:rPr lang="en-IN" dirty="0" smtClean="0"/>
              <a:t>extension</a:t>
            </a:r>
          </a:p>
          <a:p>
            <a:pPr marL="0" indent="0">
              <a:buNone/>
            </a:pPr>
            <a:r>
              <a:rPr lang="en-IN" u="sng" dirty="0" smtClean="0"/>
              <a:t> example </a:t>
            </a:r>
            <a:r>
              <a:rPr lang="en-IN" dirty="0" smtClean="0"/>
              <a:t>:</a:t>
            </a:r>
            <a:r>
              <a:rPr lang="en-IN" dirty="0"/>
              <a:t> </a:t>
            </a:r>
            <a:r>
              <a:rPr lang="en-IN" b="1" dirty="0"/>
              <a:t>myscript.sh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9757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en-IN" dirty="0"/>
              <a:t>Before you add anything else to your script, you need to alert the system that a shell script is being started. This is done using the </a:t>
            </a:r>
            <a:r>
              <a:rPr lang="en-IN" b="1" dirty="0"/>
              <a:t>shebang</a:t>
            </a:r>
            <a:r>
              <a:rPr lang="en-IN" dirty="0"/>
              <a:t> construct. </a:t>
            </a:r>
          </a:p>
          <a:p>
            <a:pPr marL="0" indent="0">
              <a:buNone/>
            </a:pPr>
            <a:r>
              <a:rPr lang="en-IN" u="sng" dirty="0"/>
              <a:t>E</a:t>
            </a:r>
            <a:r>
              <a:rPr lang="en-IN" u="sng" dirty="0" smtClean="0"/>
              <a:t>xample</a:t>
            </a:r>
            <a:r>
              <a:rPr lang="en-IN" dirty="0" smtClean="0"/>
              <a:t> :      #!/bin/sh</a:t>
            </a:r>
          </a:p>
          <a:p>
            <a:r>
              <a:rPr lang="en-IN" dirty="0"/>
              <a:t>T</a:t>
            </a:r>
            <a:r>
              <a:rPr lang="en-IN" dirty="0" smtClean="0"/>
              <a:t>his </a:t>
            </a:r>
            <a:r>
              <a:rPr lang="en-IN" dirty="0"/>
              <a:t>tells the system that the commands that follow are to be executed by the Bourne shell. </a:t>
            </a:r>
            <a:endParaRPr lang="en-IN" dirty="0" smtClean="0"/>
          </a:p>
          <a:p>
            <a:r>
              <a:rPr lang="en-IN" i="1" dirty="0" smtClean="0"/>
              <a:t>It's </a:t>
            </a:r>
            <a:r>
              <a:rPr lang="en-IN" i="1" dirty="0"/>
              <a:t>called a shebang because the </a:t>
            </a:r>
            <a:r>
              <a:rPr lang="en-IN" b="1" i="1" dirty="0"/>
              <a:t>#</a:t>
            </a:r>
            <a:r>
              <a:rPr lang="en-IN" i="1" dirty="0"/>
              <a:t> symbol is called a hash, and the ! symbol is called a bang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3725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To create a script containing these commands, you put the shebang line first and then add the commands −</a:t>
            </a:r>
          </a:p>
          <a:p>
            <a:pPr marL="0" indent="0">
              <a:buNone/>
            </a:pPr>
            <a:r>
              <a:rPr lang="en-IN" dirty="0" smtClean="0"/>
              <a:t>EX :   #!/bin/bash </a:t>
            </a:r>
          </a:p>
          <a:p>
            <a:pPr marL="0" indent="0">
              <a:buNone/>
            </a:pPr>
            <a:r>
              <a:rPr lang="en-IN" dirty="0" smtClean="0"/>
              <a:t>           pwd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ls</a:t>
            </a:r>
          </a:p>
          <a:p>
            <a:pPr marL="0" indent="0">
              <a:buNone/>
            </a:pPr>
            <a:r>
              <a:rPr lang="en-IN" dirty="0"/>
              <a:t>Shell </a:t>
            </a:r>
            <a:r>
              <a:rPr lang="en-IN" dirty="0" smtClean="0"/>
              <a:t>Comments :</a:t>
            </a:r>
            <a:endParaRPr lang="en-IN" dirty="0"/>
          </a:p>
          <a:p>
            <a:r>
              <a:rPr lang="en-IN" dirty="0"/>
              <a:t>You can put your comments in your script as follows </a:t>
            </a:r>
            <a:r>
              <a:rPr lang="en-IN" dirty="0" smtClean="0"/>
              <a:t>−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EX :           #!/bin/bash </a:t>
            </a:r>
            <a:br>
              <a:rPr lang="en-IN" dirty="0" smtClean="0"/>
            </a:br>
            <a:r>
              <a:rPr lang="en-IN" dirty="0" smtClean="0"/>
              <a:t>                  # Script follows here: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pwd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ls</a:t>
            </a:r>
          </a:p>
          <a:p>
            <a:r>
              <a:rPr lang="en-IN" dirty="0"/>
              <a:t>For now we cannot execute our shell script because it do not have permissions. We have to make it executable by typing following command –</a:t>
            </a:r>
            <a:r>
              <a:rPr lang="en-IN" dirty="0" smtClean="0"/>
              <a:t>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$chmod +x test.sh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047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en-IN" dirty="0"/>
              <a:t>The shell script is now ready to be </a:t>
            </a:r>
            <a:r>
              <a:rPr lang="en-IN" dirty="0" smtClean="0"/>
              <a:t>executed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EX :       $./test.sh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Output 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/home/</a:t>
            </a:r>
            <a:r>
              <a:rPr lang="en-IN" dirty="0" err="1" smtClean="0"/>
              <a:t>manoj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sz="2800" dirty="0" smtClean="0"/>
              <a:t>index.htm unix-basic_utilities.htm unix-directories.htm </a:t>
            </a:r>
          </a:p>
          <a:p>
            <a:pPr marL="0" indent="0">
              <a:buNone/>
            </a:pPr>
            <a:r>
              <a:rPr lang="en-IN" sz="2800" dirty="0" smtClean="0"/>
              <a:t>test.sh unix-communication.htm unix-environment.htm</a:t>
            </a:r>
          </a:p>
          <a:p>
            <a:endParaRPr lang="en-IN" sz="2800" dirty="0" smtClean="0"/>
          </a:p>
          <a:p>
            <a:r>
              <a:rPr lang="en-IN" sz="2800" dirty="0" smtClean="0"/>
              <a:t>Instead of   ./test.sh  (or)  # sh test.sh (or)                    # /root/test.sh     also give.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32433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u="sng" dirty="0" smtClean="0"/>
              <a:t>Parameters in Shell </a:t>
            </a:r>
            <a:r>
              <a:rPr lang="en-IN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$1-$9  Represent the positional parameter for argument one to nine.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$(10)-(n) Represent the positional parameter for argument after nine.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$0 Represent the name of the Script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$* Represent the all arguments as a single string.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$@ Represent the all arguments as a single string but while closing (“)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$# Represent total no.of arguments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$$ Represent of PID (Process Id) of Script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$? Represent the last return code   </a:t>
            </a:r>
          </a:p>
        </p:txBody>
      </p:sp>
    </p:spTree>
    <p:extLst>
      <p:ext uri="{BB962C8B-B14F-4D97-AF65-F5344CB8AC3E}">
        <p14:creationId xmlns:p14="http://schemas.microsoft.com/office/powerpoint/2010/main" val="3024878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674</Words>
  <Application>Microsoft Office PowerPoint</Application>
  <PresentationFormat>On-screen Show (4:3)</PresentationFormat>
  <Paragraphs>202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SHELL - SCRIPTING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rg-adguard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SHELL - SCRIPTING</dc:title>
  <dc:creator>Admin</dc:creator>
  <cp:lastModifiedBy>Admin</cp:lastModifiedBy>
  <cp:revision>24</cp:revision>
  <dcterms:created xsi:type="dcterms:W3CDTF">2022-10-04T01:24:41Z</dcterms:created>
  <dcterms:modified xsi:type="dcterms:W3CDTF">2022-10-04T04:23:15Z</dcterms:modified>
</cp:coreProperties>
</file>