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1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7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5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1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1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63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4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D4744-7402-4383-BE35-384863F7F5E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D63B54-1A0F-4641-A80B-3D8CD5380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38AC-F2B4-63CF-866D-63DB2A9BC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122928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app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E3515-0509-88B1-7FAF-401ECBE9D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35" y="2754658"/>
            <a:ext cx="9963962" cy="2108889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azure web app is a cloud computing based platform for hosting websites</a:t>
            </a:r>
          </a:p>
          <a:p>
            <a:r>
              <a:rPr lang="en-US" dirty="0">
                <a:highlight>
                  <a:srgbClr val="FFFF00"/>
                </a:highlight>
              </a:rPr>
              <a:t>Created by the Microsoft . It is a platform as a service which allow publishing web apps running on multiple frame works and written in different programming languages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07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7FCBB0-5567-0418-55B4-C69A7830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495"/>
            <a:ext cx="12194680" cy="656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E90D-3D4D-0FEB-A78C-96844CDD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9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B0F0"/>
                </a:solidFill>
              </a:rPr>
              <a:t>FEATURRES OF AZURE WEB APPS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AZURE WEB APPS ARE EASIEST WAY TO DEPLOY APPS TO THE CLOUD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COMBINE MULTIPLE APPS TO SAVE MONEY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AUTOMATIC HIGH AVAILABILITYAND AUTO SCALING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LOW COST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SECURITY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DEPLOYMENT SLOTS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NO SERVER MAINTENANCE</a:t>
            </a:r>
          </a:p>
        </p:txBody>
      </p:sp>
    </p:spTree>
    <p:extLst>
      <p:ext uri="{BB962C8B-B14F-4D97-AF65-F5344CB8AC3E}">
        <p14:creationId xmlns:p14="http://schemas.microsoft.com/office/powerpoint/2010/main" val="64062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64B8-BDF6-13D3-E685-B6A038EFB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2" y="181458"/>
            <a:ext cx="9144000" cy="11040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CREATION OF WEB APPS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8CE4E-F14D-8B57-8120-6A4771ADD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285460"/>
            <a:ext cx="9819861" cy="48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06F196-5AB2-1F32-6DB5-3493A4C0B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87E3-D2DC-F16B-EE0D-11C9F651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E24EB-D1D4-2FE3-91C0-49350C4F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730"/>
            <a:ext cx="12192000" cy="53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506-B5A9-93F0-C81F-9D06FECB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D6BD-8FA0-D5CE-DE6F-4FE9D9F6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Azure storage account contains all of your azure storage data objects ,</a:t>
            </a:r>
          </a:p>
          <a:p>
            <a:r>
              <a:rPr lang="en-US" sz="4400" dirty="0">
                <a:solidFill>
                  <a:srgbClr val="0070C0"/>
                </a:solidFill>
              </a:rPr>
              <a:t>Including blobs, file shares , queues, tables and disks. The storage </a:t>
            </a:r>
            <a:r>
              <a:rPr lang="en-US" sz="4400" dirty="0" err="1">
                <a:solidFill>
                  <a:srgbClr val="0070C0"/>
                </a:solidFill>
              </a:rPr>
              <a:t>accoutprovides</a:t>
            </a:r>
            <a:r>
              <a:rPr lang="en-US" sz="4400" dirty="0">
                <a:solidFill>
                  <a:srgbClr val="0070C0"/>
                </a:solidFill>
              </a:rPr>
              <a:t> a unique namespace for your azure storage data that’s accessible </a:t>
            </a:r>
            <a:r>
              <a:rPr lang="en-US" sz="4400" dirty="0" err="1">
                <a:solidFill>
                  <a:srgbClr val="0070C0"/>
                </a:solidFill>
              </a:rPr>
              <a:t>fromanywhere</a:t>
            </a:r>
            <a:r>
              <a:rPr lang="en-US" sz="4400" dirty="0">
                <a:solidFill>
                  <a:srgbClr val="0070C0"/>
                </a:solidFill>
              </a:rPr>
              <a:t> in the world over HTTP or HTTPS.</a:t>
            </a:r>
          </a:p>
          <a:p>
            <a:r>
              <a:rPr lang="en-US" sz="4400" dirty="0">
                <a:solidFill>
                  <a:srgbClr val="0070C0"/>
                </a:solidFill>
              </a:rPr>
              <a:t>TYPES OF AZURE STORAGE :-</a:t>
            </a:r>
          </a:p>
          <a:p>
            <a:r>
              <a:rPr lang="en-US" sz="4400" dirty="0">
                <a:solidFill>
                  <a:srgbClr val="0070C0"/>
                </a:solidFill>
              </a:rPr>
              <a:t>Blobs ,files , queues, tables and disks</a:t>
            </a:r>
          </a:p>
          <a:p>
            <a:r>
              <a:rPr lang="en-US" sz="4400" dirty="0">
                <a:solidFill>
                  <a:srgbClr val="0070C0"/>
                </a:solidFill>
              </a:rPr>
              <a:t>Cloud-based </a:t>
            </a:r>
          </a:p>
          <a:p>
            <a:r>
              <a:rPr lang="en-US" sz="4400" dirty="0">
                <a:solidFill>
                  <a:srgbClr val="0070C0"/>
                </a:solidFill>
              </a:rPr>
              <a:t>Durable </a:t>
            </a:r>
          </a:p>
          <a:p>
            <a:r>
              <a:rPr lang="en-US" sz="4400" dirty="0">
                <a:solidFill>
                  <a:srgbClr val="0070C0"/>
                </a:solidFill>
              </a:rPr>
              <a:t>Highly available</a:t>
            </a:r>
          </a:p>
          <a:p>
            <a:r>
              <a:rPr lang="en-US" sz="4400" dirty="0">
                <a:solidFill>
                  <a:srgbClr val="0070C0"/>
                </a:solidFill>
              </a:rPr>
              <a:t>Scalable </a:t>
            </a:r>
          </a:p>
          <a:p>
            <a:r>
              <a:rPr lang="en-US" sz="4400" dirty="0">
                <a:solidFill>
                  <a:srgbClr val="0070C0"/>
                </a:solidFill>
              </a:rPr>
              <a:t>Managed</a:t>
            </a:r>
          </a:p>
          <a:p>
            <a:r>
              <a:rPr lang="en-US" sz="4400" dirty="0">
                <a:solidFill>
                  <a:srgbClr val="0070C0"/>
                </a:solidFill>
              </a:rPr>
              <a:t>Accessible</a:t>
            </a:r>
          </a:p>
          <a:p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9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865-8873-3B95-3ABC-78B078F2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icrosoft Azure Storage Types">
            <a:extLst>
              <a:ext uri="{FF2B5EF4-FFF2-40B4-BE49-F238E27FC236}">
                <a16:creationId xmlns:a16="http://schemas.microsoft.com/office/drawing/2014/main" id="{F896C0E0-0F14-6A06-36A3-61D47E1D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0"/>
            <a:ext cx="10550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2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F733-2DC6-3DFA-3E81-53A38D7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Creation of storage account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41356-09C8-B0B5-08D5-81085F104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1313408"/>
            <a:ext cx="11237843" cy="60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03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1046</TotalTime>
  <Words>158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web app service</vt:lpstr>
      <vt:lpstr>PowerPoint Presentation</vt:lpstr>
      <vt:lpstr>PowerPoint Presentation</vt:lpstr>
      <vt:lpstr>CREATION OF WEB APPS</vt:lpstr>
      <vt:lpstr>PowerPoint Presentation</vt:lpstr>
      <vt:lpstr>output</vt:lpstr>
      <vt:lpstr>Storage account</vt:lpstr>
      <vt:lpstr>PowerPoint Presentation</vt:lpstr>
      <vt:lpstr>Creation of storage account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service</dc:title>
  <dc:creator>hp</dc:creator>
  <cp:lastModifiedBy>hp</cp:lastModifiedBy>
  <cp:revision>1</cp:revision>
  <dcterms:created xsi:type="dcterms:W3CDTF">2022-09-20T12:20:11Z</dcterms:created>
  <dcterms:modified xsi:type="dcterms:W3CDTF">2022-09-21T05:46:46Z</dcterms:modified>
</cp:coreProperties>
</file>