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62" autoAdjust="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– NYC Flight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Author : 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Manoj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19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Aircraft Speed Analysis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58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Aircraft Speed </a:t>
            </a:r>
            <a:r>
              <a:rPr lang="en-US" sz="2800" dirty="0" smtClean="0"/>
              <a:t>Analysis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700" dirty="0" smtClean="0"/>
              <a:t>Carrier HA is the best in terms of Speed</a:t>
            </a:r>
            <a:endParaRPr lang="en-US" sz="2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47800"/>
            <a:ext cx="71532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70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Maximum number of flights headed to some particular </a:t>
            </a:r>
            <a:r>
              <a:rPr lang="en-US" sz="2400" dirty="0" smtClean="0"/>
              <a:t>destination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05074"/>
            <a:ext cx="54102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8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 Time Arrival Analysis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924050"/>
            <a:ext cx="4662488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38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/>
              <a:t>On Time Arrival </a:t>
            </a:r>
            <a:r>
              <a:rPr lang="en-US" sz="2400" dirty="0" smtClean="0"/>
              <a:t>Analysis -  Best Airports with respect to On time Arrivals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363"/>
            <a:ext cx="103155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2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 time Arrival - Carriers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3914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54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7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flights info in the year 2013</a:t>
            </a:r>
          </a:p>
          <a:p>
            <a:r>
              <a:rPr lang="en-US" dirty="0" smtClean="0"/>
              <a:t>Total no of flights = </a:t>
            </a:r>
            <a:r>
              <a:rPr lang="en-US" dirty="0"/>
              <a:t>336,776 </a:t>
            </a:r>
            <a:endParaRPr lang="en-US" dirty="0" smtClean="0"/>
          </a:p>
          <a:p>
            <a:r>
              <a:rPr lang="en-US" dirty="0" smtClean="0"/>
              <a:t>Source airports provided = </a:t>
            </a:r>
            <a:r>
              <a:rPr lang="en-US" dirty="0"/>
              <a:t>EWR, JFK and LGA </a:t>
            </a:r>
            <a:endParaRPr lang="en-US" dirty="0" smtClean="0"/>
          </a:p>
          <a:p>
            <a:r>
              <a:rPr lang="en-US" dirty="0" smtClean="0"/>
              <a:t>Destinations  = 105 airports</a:t>
            </a:r>
          </a:p>
          <a:p>
            <a:r>
              <a:rPr lang="en-US" dirty="0" smtClean="0"/>
              <a:t>Total carriers =16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6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4 time variables in the dataset are in numerical format, so converted into date time format.</a:t>
            </a:r>
          </a:p>
          <a:p>
            <a:r>
              <a:rPr lang="en-US" sz="2400" dirty="0" smtClean="0"/>
              <a:t>Among  </a:t>
            </a:r>
            <a:r>
              <a:rPr lang="en-US" sz="2400" dirty="0"/>
              <a:t>336,776 </a:t>
            </a:r>
            <a:r>
              <a:rPr lang="en-US" sz="2400" dirty="0" smtClean="0"/>
              <a:t>flights,328521 have the departure time and the rest 8255 are being assumed as cancelled.</a:t>
            </a:r>
          </a:p>
          <a:p>
            <a:r>
              <a:rPr lang="en-US" sz="2400" dirty="0" smtClean="0"/>
              <a:t>Among 328521 few variables given below have missing data. So, the missing value treatment is being applied based on below formula.</a:t>
            </a:r>
          </a:p>
          <a:p>
            <a:pPr marL="0" indent="0">
              <a:buNone/>
            </a:pPr>
            <a:r>
              <a:rPr lang="en-US" sz="2400" dirty="0" smtClean="0"/>
              <a:t>      Arrival </a:t>
            </a:r>
            <a:r>
              <a:rPr lang="en-US" sz="2400" dirty="0"/>
              <a:t>time = scheduled arrival time + departure delay</a:t>
            </a:r>
          </a:p>
          <a:p>
            <a:pPr marL="0" indent="0">
              <a:buNone/>
            </a:pPr>
            <a:r>
              <a:rPr lang="en-US" sz="2400" dirty="0" smtClean="0"/>
              <a:t>      Arrival </a:t>
            </a:r>
            <a:r>
              <a:rPr lang="en-US" sz="2400" dirty="0"/>
              <a:t>Delay = Arrival time -  Scheduled arrival time</a:t>
            </a:r>
          </a:p>
          <a:p>
            <a:pPr marL="0" indent="0">
              <a:buNone/>
            </a:pPr>
            <a:r>
              <a:rPr lang="en-US" sz="2400" dirty="0" smtClean="0"/>
              <a:t>       Air </a:t>
            </a:r>
            <a:r>
              <a:rPr lang="en-US" sz="2400" dirty="0"/>
              <a:t>time = Arrival time - Departure time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5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Removed the constant/unwanted columns like year, </a:t>
            </a:r>
            <a:r>
              <a:rPr lang="en-US" sz="2400" dirty="0" err="1" smtClean="0"/>
              <a:t>tailnum</a:t>
            </a:r>
            <a:r>
              <a:rPr lang="en-US" sz="2400" dirty="0" smtClean="0"/>
              <a:t> etc. since these do not signify anything for our analysis</a:t>
            </a:r>
          </a:p>
          <a:p>
            <a:r>
              <a:rPr lang="en-US" sz="2400" dirty="0" smtClean="0"/>
              <a:t>Applied Pandas  Profiling on the dataset and  based on the correlation  matrix  ignored few other columns that are highly correlated  (i.e. considered one among them)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8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No of departures from each airport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648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14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Departures Analysis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47888"/>
            <a:ext cx="4191000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4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Departure Delay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/>
              <a:t>LGA is best airport with 32% of flights </a:t>
            </a:r>
            <a:r>
              <a:rPr lang="en-US" sz="1600" dirty="0" err="1" smtClean="0"/>
              <a:t>departured</a:t>
            </a:r>
            <a:r>
              <a:rPr lang="en-US" sz="1600" dirty="0" smtClean="0"/>
              <a:t> </a:t>
            </a:r>
            <a:r>
              <a:rPr lang="en-US" sz="1600" dirty="0"/>
              <a:t>late and EWR has recorded worst percentage 43.6% in 2013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9750"/>
            <a:ext cx="67437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08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Departure Delay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Carrier HA has lowest departure delay of 20%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590675"/>
            <a:ext cx="76581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46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Departure delay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58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3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238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Analytics – NYC Flight Data</vt:lpstr>
      <vt:lpstr>Dataset Description</vt:lpstr>
      <vt:lpstr>Data cleaning</vt:lpstr>
      <vt:lpstr>Data Cleaning</vt:lpstr>
      <vt:lpstr>1. No of departures from each airport</vt:lpstr>
      <vt:lpstr>Departures Analysis</vt:lpstr>
      <vt:lpstr>Departure Delay LGA is best airport with 32% of flights departured late and EWR has recorded worst percentage 43.6% in 2013</vt:lpstr>
      <vt:lpstr>Departure Delay Carrier HA has lowest departure delay of 20%</vt:lpstr>
      <vt:lpstr>Departure delay</vt:lpstr>
      <vt:lpstr>Aircraft Speed Analysis</vt:lpstr>
      <vt:lpstr>Aircraft Speed Analysis  Carrier HA is the best in terms of Speed</vt:lpstr>
      <vt:lpstr>Maximum number of flights headed to some particular destination</vt:lpstr>
      <vt:lpstr>On Time Arrival Analysis</vt:lpstr>
      <vt:lpstr>On Time Arrival Analysis -  Best Airports with respect to On time Arrivals</vt:lpstr>
      <vt:lpstr>On time Arrival - Carriers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– NYC Flight Data</dc:title>
  <dc:creator/>
  <cp:lastModifiedBy>Welcome</cp:lastModifiedBy>
  <cp:revision>20</cp:revision>
  <dcterms:created xsi:type="dcterms:W3CDTF">2006-08-16T00:00:00Z</dcterms:created>
  <dcterms:modified xsi:type="dcterms:W3CDTF">2019-02-25T22:37:07Z</dcterms:modified>
</cp:coreProperties>
</file>