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67F081-B878-4AAF-AFB1-05E3CFCF294E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B796A-2EC8-40D3-8503-9079D90CA0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67F081-B878-4AAF-AFB1-05E3CFCF294E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B796A-2EC8-40D3-8503-9079D90CA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67F081-B878-4AAF-AFB1-05E3CFCF294E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B796A-2EC8-40D3-8503-9079D90CA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67F081-B878-4AAF-AFB1-05E3CFCF294E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B796A-2EC8-40D3-8503-9079D90CA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67F081-B878-4AAF-AFB1-05E3CFCF294E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B796A-2EC8-40D3-8503-9079D90CA0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67F081-B878-4AAF-AFB1-05E3CFCF294E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B796A-2EC8-40D3-8503-9079D90CA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67F081-B878-4AAF-AFB1-05E3CFCF294E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B796A-2EC8-40D3-8503-9079D90CA0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67F081-B878-4AAF-AFB1-05E3CFCF294E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B796A-2EC8-40D3-8503-9079D90CA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67F081-B878-4AAF-AFB1-05E3CFCF294E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B796A-2EC8-40D3-8503-9079D90CA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67F081-B878-4AAF-AFB1-05E3CFCF294E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B796A-2EC8-40D3-8503-9079D90CA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267F081-B878-4AAF-AFB1-05E3CFCF294E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66B796A-2EC8-40D3-8503-9079D90CA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267F081-B878-4AAF-AFB1-05E3CFCF294E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66B796A-2EC8-40D3-8503-9079D90CA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wipe dir="d"/>
  </p:transition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295399"/>
          </a:xfrm>
        </p:spPr>
        <p:txBody>
          <a:bodyPr>
            <a:noAutofit/>
          </a:bodyPr>
          <a:lstStyle/>
          <a:p>
            <a:r>
              <a:rPr lang="en-US" sz="4800" dirty="0" smtClean="0"/>
              <a:t>Presentation</a:t>
            </a:r>
            <a:br>
              <a:rPr lang="en-US" sz="4800" dirty="0" smtClean="0"/>
            </a:br>
            <a:r>
              <a:rPr lang="en-US" sz="4800" dirty="0" smtClean="0"/>
              <a:t> on</a:t>
            </a:r>
            <a:br>
              <a:rPr lang="en-US" sz="4800" dirty="0" smtClean="0"/>
            </a:br>
            <a:r>
              <a:rPr lang="en-US" sz="4800" dirty="0" smtClean="0"/>
              <a:t> DRIP IRRIGATION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2600" y="3505200"/>
            <a:ext cx="3200400" cy="2590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Ch . </a:t>
            </a:r>
            <a:r>
              <a:rPr lang="en-US" sz="2400" dirty="0" err="1" smtClean="0"/>
              <a:t>madhan</a:t>
            </a:r>
            <a:endParaRPr lang="en-US" sz="2400" dirty="0" smtClean="0"/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188TIA0105</a:t>
            </a:r>
          </a:p>
          <a:p>
            <a:r>
              <a:rPr lang="en-US" sz="2400" dirty="0" smtClean="0"/>
              <a:t>II B .Tech</a:t>
            </a:r>
          </a:p>
          <a:p>
            <a:r>
              <a:rPr lang="en-US" sz="2400" dirty="0" smtClean="0"/>
              <a:t>Department of </a:t>
            </a:r>
            <a:r>
              <a:rPr lang="en-US" sz="2400" dirty="0"/>
              <a:t>C</a:t>
            </a:r>
            <a:r>
              <a:rPr lang="en-US" sz="2400" dirty="0" smtClean="0"/>
              <a:t>ivil Engineering</a:t>
            </a:r>
          </a:p>
          <a:p>
            <a:r>
              <a:rPr lang="en-US" sz="2400" dirty="0" smtClean="0"/>
              <a:t>DBSIT , KAVALI.</a:t>
            </a:r>
            <a:endParaRPr lang="en-US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0-03-09 at 11.57.04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2400"/>
            <a:ext cx="6448425" cy="644842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0-03-09 at 11.45.08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6" y="-228600"/>
            <a:ext cx="10189882" cy="708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Characteristics of Drip Irrigation</a:t>
            </a:r>
          </a:p>
          <a:p>
            <a:r>
              <a:rPr lang="en-US" dirty="0" smtClean="0"/>
              <a:t>Methods of drip irrigation</a:t>
            </a:r>
          </a:p>
          <a:p>
            <a:r>
              <a:rPr lang="en-US" dirty="0" smtClean="0"/>
              <a:t>Advantages</a:t>
            </a:r>
          </a:p>
          <a:p>
            <a:r>
              <a:rPr lang="en-US" dirty="0" smtClean="0"/>
              <a:t>Disadvantages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Drip irrigates the plant not the soil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It delivers the water by a pipe (small diameter) with smart holes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water flow rate is low &amp; uniform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So that every plant gets the same amount of water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Drip irrigation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09800"/>
            <a:ext cx="7391400" cy="4221960"/>
          </a:xfrm>
        </p:spPr>
        <p:txBody>
          <a:bodyPr/>
          <a:lstStyle/>
          <a:p>
            <a:r>
              <a:rPr lang="en-US" dirty="0" smtClean="0"/>
              <a:t>Adapts easily to flat topography.</a:t>
            </a:r>
          </a:p>
          <a:p>
            <a:r>
              <a:rPr lang="en-US" dirty="0" smtClean="0"/>
              <a:t>Can function with no outlet drainage facilities.</a:t>
            </a:r>
          </a:p>
          <a:p>
            <a:r>
              <a:rPr lang="en-US" dirty="0" smtClean="0"/>
              <a:t>Fertilization through the system is very convenient.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Drip irrigation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Pivot / sprinklers</a:t>
            </a:r>
          </a:p>
          <a:p>
            <a:r>
              <a:rPr lang="en-US" dirty="0" smtClean="0"/>
              <a:t>Rain feed</a:t>
            </a:r>
          </a:p>
          <a:p>
            <a:r>
              <a:rPr lang="en-US" dirty="0" smtClean="0"/>
              <a:t>Drip </a:t>
            </a:r>
          </a:p>
          <a:p>
            <a:r>
              <a:rPr lang="en-US" dirty="0" smtClean="0"/>
              <a:t>Flood /Furrow 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Increased yield.</a:t>
            </a:r>
          </a:p>
          <a:p>
            <a:r>
              <a:rPr lang="en-US" dirty="0" smtClean="0"/>
              <a:t>Water, labor  &amp; Energy saving.</a:t>
            </a:r>
          </a:p>
          <a:p>
            <a:r>
              <a:rPr lang="en-US" dirty="0" smtClean="0"/>
              <a:t>Less problem of disease &amp; Pest.</a:t>
            </a:r>
          </a:p>
          <a:p>
            <a:r>
              <a:rPr lang="en-US" dirty="0" smtClean="0"/>
              <a:t>This method is specially suitable for vegetables , fruits &amp; cotton Etc…</a:t>
            </a:r>
          </a:p>
          <a:p>
            <a:r>
              <a:rPr lang="en-US" dirty="0" smtClean="0"/>
              <a:t>Drip system produces healthy , fast growing plants.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 blockage.</a:t>
            </a:r>
          </a:p>
          <a:p>
            <a:r>
              <a:rPr lang="en-US" dirty="0" smtClean="0"/>
              <a:t>Need regular maintenance.</a:t>
            </a:r>
          </a:p>
          <a:p>
            <a:r>
              <a:rPr lang="en-US" dirty="0" smtClean="0"/>
              <a:t>High price &amp; Expensive equipment.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system is very user friendly and having lot of advantages.</a:t>
            </a:r>
          </a:p>
          <a:p>
            <a:r>
              <a:rPr lang="en-US" dirty="0" smtClean="0"/>
              <a:t>It is very cheap and reliable system having less disadvantages.</a:t>
            </a:r>
          </a:p>
          <a:p>
            <a:r>
              <a:rPr lang="en-US" dirty="0" smtClean="0"/>
              <a:t>To achieve the nations goal of having three times meal for everyone.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123</TotalTime>
  <Words>201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Metro</vt:lpstr>
      <vt:lpstr>Presentation  on  DRIP IRRIGATION</vt:lpstr>
      <vt:lpstr>Slide 2</vt:lpstr>
      <vt:lpstr>Contents </vt:lpstr>
      <vt:lpstr>Introduction</vt:lpstr>
      <vt:lpstr>Characteristics of Drip irrigation</vt:lpstr>
      <vt:lpstr>Methods of Drip irrigation</vt:lpstr>
      <vt:lpstr>Advantages </vt:lpstr>
      <vt:lpstr>Disadvantages</vt:lpstr>
      <vt:lpstr>Conclusion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on  DRIP IRRIGATION</dc:title>
  <dc:creator>dell</dc:creator>
  <cp:lastModifiedBy>dell</cp:lastModifiedBy>
  <cp:revision>26</cp:revision>
  <dcterms:created xsi:type="dcterms:W3CDTF">2020-03-09T05:46:08Z</dcterms:created>
  <dcterms:modified xsi:type="dcterms:W3CDTF">2020-07-09T02:23:35Z</dcterms:modified>
</cp:coreProperties>
</file>