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127"/>
    <a:srgbClr val="CB4DC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B31A9-3BF1-4C1F-937D-D871D3D01FC3}"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IN"/>
        </a:p>
      </dgm:t>
    </dgm:pt>
    <dgm:pt modelId="{CC0C6F89-3E3D-4C15-A03F-909F210A2964}">
      <dgm:prSet phldrT="[Text]"/>
      <dgm:spPr>
        <a:gradFill rotWithShape="0">
          <a:gsLst>
            <a:gs pos="0">
              <a:srgbClr val="FFFF00"/>
            </a:gs>
            <a:gs pos="74000">
              <a:srgbClr val="00B0F0"/>
            </a:gs>
          </a:gsLst>
          <a:lin ang="5400000" scaled="1"/>
        </a:gradFill>
      </dgm:spPr>
      <dgm:t>
        <a:bodyPr/>
        <a:lstStyle/>
        <a:p>
          <a:r>
            <a:rPr lang="en-US" dirty="0"/>
            <a:t>Centralized Donor Information</a:t>
          </a:r>
          <a:endParaRPr lang="en-IN" dirty="0"/>
        </a:p>
      </dgm:t>
    </dgm:pt>
    <dgm:pt modelId="{15795034-377B-44AA-BEDE-0734B470AEFF}" type="parTrans" cxnId="{872420C1-B096-42B0-83B7-80F496170F50}">
      <dgm:prSet/>
      <dgm:spPr/>
      <dgm:t>
        <a:bodyPr/>
        <a:lstStyle/>
        <a:p>
          <a:endParaRPr lang="en-IN"/>
        </a:p>
      </dgm:t>
    </dgm:pt>
    <dgm:pt modelId="{7BD1650A-F13F-43C3-91A3-36FB1D7B9D91}" type="sibTrans" cxnId="{872420C1-B096-42B0-83B7-80F496170F50}">
      <dgm:prSet/>
      <dgm:spPr/>
      <dgm:t>
        <a:bodyPr/>
        <a:lstStyle/>
        <a:p>
          <a:endParaRPr lang="en-IN"/>
        </a:p>
      </dgm:t>
    </dgm:pt>
    <dgm:pt modelId="{77087CB2-63D4-423D-91F6-2C70561BB448}">
      <dgm:prSet phldrT="[Text]"/>
      <dgm:spPr>
        <a:gradFill rotWithShape="0">
          <a:gsLst>
            <a:gs pos="65120">
              <a:srgbClr val="92D050"/>
            </a:gs>
            <a:gs pos="0">
              <a:srgbClr val="FF3399"/>
            </a:gs>
          </a:gsLst>
          <a:lin ang="5400000" scaled="1"/>
        </a:gradFill>
      </dgm:spPr>
      <dgm:t>
        <a:bodyPr/>
        <a:lstStyle/>
        <a:p>
          <a:r>
            <a:rPr lang="en-US" dirty="0"/>
            <a:t>User Friendly Design</a:t>
          </a:r>
          <a:endParaRPr lang="en-IN" dirty="0"/>
        </a:p>
      </dgm:t>
    </dgm:pt>
    <dgm:pt modelId="{9F4737BE-A263-4554-A954-CDDB991369CD}" type="parTrans" cxnId="{541DDD03-D533-4E5F-BE13-6E9A61DBB1F8}">
      <dgm:prSet/>
      <dgm:spPr/>
      <dgm:t>
        <a:bodyPr/>
        <a:lstStyle/>
        <a:p>
          <a:endParaRPr lang="en-IN"/>
        </a:p>
      </dgm:t>
    </dgm:pt>
    <dgm:pt modelId="{A49F524F-25BC-4A51-9EEB-D4E618460816}" type="sibTrans" cxnId="{541DDD03-D533-4E5F-BE13-6E9A61DBB1F8}">
      <dgm:prSet/>
      <dgm:spPr/>
      <dgm:t>
        <a:bodyPr/>
        <a:lstStyle/>
        <a:p>
          <a:endParaRPr lang="en-IN"/>
        </a:p>
      </dgm:t>
    </dgm:pt>
    <dgm:pt modelId="{CF9B2692-ACA9-4828-8927-525D53957C0D}">
      <dgm:prSet phldrT="[Text]"/>
      <dgm:spPr>
        <a:gradFill rotWithShape="0">
          <a:gsLst>
            <a:gs pos="65120">
              <a:srgbClr val="C00000"/>
            </a:gs>
            <a:gs pos="0">
              <a:srgbClr val="0070C0"/>
            </a:gs>
          </a:gsLst>
          <a:lin ang="5400000" scaled="1"/>
        </a:gradFill>
      </dgm:spPr>
      <dgm:t>
        <a:bodyPr/>
        <a:lstStyle/>
        <a:p>
          <a:r>
            <a:rPr lang="en-US" dirty="0"/>
            <a:t>Quick Search </a:t>
          </a:r>
          <a:endParaRPr lang="en-IN" dirty="0"/>
        </a:p>
      </dgm:t>
    </dgm:pt>
    <dgm:pt modelId="{FBD553E8-4F99-4228-9839-3E4E31921819}" type="parTrans" cxnId="{DEDD8C79-3556-4308-A6EE-B99330A6C68B}">
      <dgm:prSet/>
      <dgm:spPr/>
      <dgm:t>
        <a:bodyPr/>
        <a:lstStyle/>
        <a:p>
          <a:endParaRPr lang="en-IN"/>
        </a:p>
      </dgm:t>
    </dgm:pt>
    <dgm:pt modelId="{F3943569-D2B7-4EBD-A12E-4E2F0BA9CE93}" type="sibTrans" cxnId="{DEDD8C79-3556-4308-A6EE-B99330A6C68B}">
      <dgm:prSet/>
      <dgm:spPr/>
      <dgm:t>
        <a:bodyPr/>
        <a:lstStyle/>
        <a:p>
          <a:endParaRPr lang="en-IN"/>
        </a:p>
      </dgm:t>
    </dgm:pt>
    <dgm:pt modelId="{300EDA91-7D20-44D3-99EC-C2F46324BCDB}">
      <dgm:prSet phldrT="[Text]"/>
      <dgm:spPr>
        <a:gradFill rotWithShape="0">
          <a:gsLst>
            <a:gs pos="65120">
              <a:srgbClr val="CB4DC2"/>
            </a:gs>
            <a:gs pos="0">
              <a:srgbClr val="DEF127"/>
            </a:gs>
          </a:gsLst>
          <a:lin ang="5400000" scaled="1"/>
        </a:gradFill>
      </dgm:spPr>
      <dgm:t>
        <a:bodyPr/>
        <a:lstStyle/>
        <a:p>
          <a:r>
            <a:rPr lang="en-US" dirty="0"/>
            <a:t>Accessibility</a:t>
          </a:r>
          <a:endParaRPr lang="en-IN" dirty="0"/>
        </a:p>
      </dgm:t>
    </dgm:pt>
    <dgm:pt modelId="{ED01D323-E885-4EC6-B739-06B665668C6A}" type="parTrans" cxnId="{366B2AEE-1279-454C-8AFE-C0A4407CEF1D}">
      <dgm:prSet/>
      <dgm:spPr/>
      <dgm:t>
        <a:bodyPr/>
        <a:lstStyle/>
        <a:p>
          <a:endParaRPr lang="en-IN"/>
        </a:p>
      </dgm:t>
    </dgm:pt>
    <dgm:pt modelId="{196A66E2-E0F5-4DFC-9626-084031B7971A}" type="sibTrans" cxnId="{366B2AEE-1279-454C-8AFE-C0A4407CEF1D}">
      <dgm:prSet/>
      <dgm:spPr/>
      <dgm:t>
        <a:bodyPr/>
        <a:lstStyle/>
        <a:p>
          <a:endParaRPr lang="en-IN"/>
        </a:p>
      </dgm:t>
    </dgm:pt>
    <dgm:pt modelId="{C2852F0C-8E71-467F-B973-5BF4E05CF37B}">
      <dgm:prSet phldrT="[Text]"/>
      <dgm:spPr>
        <a:gradFill rotWithShape="0">
          <a:gsLst>
            <a:gs pos="65120">
              <a:srgbClr val="FFC000"/>
            </a:gs>
            <a:gs pos="0">
              <a:srgbClr val="FF0000"/>
            </a:gs>
          </a:gsLst>
          <a:lin ang="5400000" scaled="1"/>
        </a:gradFill>
      </dgm:spPr>
      <dgm:t>
        <a:bodyPr/>
        <a:lstStyle/>
        <a:p>
          <a:r>
            <a:rPr lang="en-US" dirty="0"/>
            <a:t>Scalability</a:t>
          </a:r>
          <a:endParaRPr lang="en-IN" dirty="0"/>
        </a:p>
      </dgm:t>
    </dgm:pt>
    <dgm:pt modelId="{AEED6AF2-9D2C-496C-B7DE-D652EF0C12A3}" type="parTrans" cxnId="{FE0349FF-236C-4945-9438-1DDCD27F8842}">
      <dgm:prSet/>
      <dgm:spPr/>
      <dgm:t>
        <a:bodyPr/>
        <a:lstStyle/>
        <a:p>
          <a:endParaRPr lang="en-IN"/>
        </a:p>
      </dgm:t>
    </dgm:pt>
    <dgm:pt modelId="{DAAD60B6-C3ED-4C8F-968A-413052647D02}" type="sibTrans" cxnId="{FE0349FF-236C-4945-9438-1DDCD27F8842}">
      <dgm:prSet/>
      <dgm:spPr/>
      <dgm:t>
        <a:bodyPr/>
        <a:lstStyle/>
        <a:p>
          <a:endParaRPr lang="en-IN"/>
        </a:p>
      </dgm:t>
    </dgm:pt>
    <dgm:pt modelId="{9A4B1B65-C207-46ED-B5D2-18447C5BCF0C}">
      <dgm:prSet phldrT="[Text]"/>
      <dgm:spPr>
        <a:gradFill rotWithShape="0">
          <a:gsLst>
            <a:gs pos="65120">
              <a:srgbClr val="7030A0"/>
            </a:gs>
            <a:gs pos="0">
              <a:srgbClr val="FF0000"/>
            </a:gs>
          </a:gsLst>
          <a:lin ang="5400000" scaled="1"/>
        </a:gradFill>
      </dgm:spPr>
      <dgm:t>
        <a:bodyPr/>
        <a:lstStyle/>
        <a:p>
          <a:r>
            <a:rPr lang="en-US" dirty="0"/>
            <a:t>Community Building</a:t>
          </a:r>
          <a:endParaRPr lang="en-IN" dirty="0"/>
        </a:p>
      </dgm:t>
    </dgm:pt>
    <dgm:pt modelId="{E43F5602-E3C9-4117-A659-FD5EE5F48E57}" type="parTrans" cxnId="{2B7A0663-EB95-42B4-A9D3-AB9C8BE8AE10}">
      <dgm:prSet/>
      <dgm:spPr/>
      <dgm:t>
        <a:bodyPr/>
        <a:lstStyle/>
        <a:p>
          <a:endParaRPr lang="en-IN"/>
        </a:p>
      </dgm:t>
    </dgm:pt>
    <dgm:pt modelId="{09E2841F-E043-41ED-AF12-3153E5FC2231}" type="sibTrans" cxnId="{2B7A0663-EB95-42B4-A9D3-AB9C8BE8AE10}">
      <dgm:prSet/>
      <dgm:spPr/>
      <dgm:t>
        <a:bodyPr/>
        <a:lstStyle/>
        <a:p>
          <a:endParaRPr lang="en-IN"/>
        </a:p>
      </dgm:t>
    </dgm:pt>
    <dgm:pt modelId="{60501E39-D46C-42E9-AA21-2701F2AE5A83}" type="pres">
      <dgm:prSet presAssocID="{10CB31A9-3BF1-4C1F-937D-D871D3D01FC3}" presName="Name0" presStyleCnt="0">
        <dgm:presLayoutVars>
          <dgm:chPref val="1"/>
          <dgm:dir/>
          <dgm:animOne val="branch"/>
          <dgm:animLvl val="lvl"/>
          <dgm:resizeHandles/>
        </dgm:presLayoutVars>
      </dgm:prSet>
      <dgm:spPr/>
    </dgm:pt>
    <dgm:pt modelId="{762688FF-1459-4854-92DF-DA6B6539A19F}" type="pres">
      <dgm:prSet presAssocID="{CC0C6F89-3E3D-4C15-A03F-909F210A2964}" presName="vertOne" presStyleCnt="0"/>
      <dgm:spPr/>
    </dgm:pt>
    <dgm:pt modelId="{2FCA90A3-E22C-4AB4-BEF1-41AD20BB20D1}" type="pres">
      <dgm:prSet presAssocID="{CC0C6F89-3E3D-4C15-A03F-909F210A2964}" presName="txOne" presStyleLbl="node0" presStyleIdx="0" presStyleCnt="1">
        <dgm:presLayoutVars>
          <dgm:chPref val="3"/>
        </dgm:presLayoutVars>
      </dgm:prSet>
      <dgm:spPr/>
    </dgm:pt>
    <dgm:pt modelId="{81B03EF3-19A7-4E57-8176-8DC564FBF2CE}" type="pres">
      <dgm:prSet presAssocID="{CC0C6F89-3E3D-4C15-A03F-909F210A2964}" presName="parTransOne" presStyleCnt="0"/>
      <dgm:spPr/>
    </dgm:pt>
    <dgm:pt modelId="{82C65C18-211F-4173-A453-86A20DE4DB17}" type="pres">
      <dgm:prSet presAssocID="{CC0C6F89-3E3D-4C15-A03F-909F210A2964}" presName="horzOne" presStyleCnt="0"/>
      <dgm:spPr/>
    </dgm:pt>
    <dgm:pt modelId="{E2E21F4D-9F84-45F9-B794-4749DEE68685}" type="pres">
      <dgm:prSet presAssocID="{77087CB2-63D4-423D-91F6-2C70561BB448}" presName="vertTwo" presStyleCnt="0"/>
      <dgm:spPr/>
    </dgm:pt>
    <dgm:pt modelId="{1C225964-8622-4107-8B3E-FD3B887E294C}" type="pres">
      <dgm:prSet presAssocID="{77087CB2-63D4-423D-91F6-2C70561BB448}" presName="txTwo" presStyleLbl="node2" presStyleIdx="0" presStyleCnt="2">
        <dgm:presLayoutVars>
          <dgm:chPref val="3"/>
        </dgm:presLayoutVars>
      </dgm:prSet>
      <dgm:spPr/>
    </dgm:pt>
    <dgm:pt modelId="{3600E74B-4E94-48DA-9F5E-4E02B4758E60}" type="pres">
      <dgm:prSet presAssocID="{77087CB2-63D4-423D-91F6-2C70561BB448}" presName="parTransTwo" presStyleCnt="0"/>
      <dgm:spPr/>
    </dgm:pt>
    <dgm:pt modelId="{5926E257-60DA-40B4-BB2D-6490C21BDE56}" type="pres">
      <dgm:prSet presAssocID="{77087CB2-63D4-423D-91F6-2C70561BB448}" presName="horzTwo" presStyleCnt="0"/>
      <dgm:spPr/>
    </dgm:pt>
    <dgm:pt modelId="{110A749A-4BF4-4562-BAA7-3A3BDEE7AD9F}" type="pres">
      <dgm:prSet presAssocID="{CF9B2692-ACA9-4828-8927-525D53957C0D}" presName="vertThree" presStyleCnt="0"/>
      <dgm:spPr/>
    </dgm:pt>
    <dgm:pt modelId="{410C5E07-E7DC-441C-8888-0BC8FFC3CB2C}" type="pres">
      <dgm:prSet presAssocID="{CF9B2692-ACA9-4828-8927-525D53957C0D}" presName="txThree" presStyleLbl="node3" presStyleIdx="0" presStyleCnt="3">
        <dgm:presLayoutVars>
          <dgm:chPref val="3"/>
        </dgm:presLayoutVars>
      </dgm:prSet>
      <dgm:spPr/>
    </dgm:pt>
    <dgm:pt modelId="{368D8D9C-461E-4622-8B04-5EA0B0D4D0AF}" type="pres">
      <dgm:prSet presAssocID="{CF9B2692-ACA9-4828-8927-525D53957C0D}" presName="horzThree" presStyleCnt="0"/>
      <dgm:spPr/>
    </dgm:pt>
    <dgm:pt modelId="{EC5D9389-4CF5-46B4-80CF-66A49C29F107}" type="pres">
      <dgm:prSet presAssocID="{F3943569-D2B7-4EBD-A12E-4E2F0BA9CE93}" presName="sibSpaceThree" presStyleCnt="0"/>
      <dgm:spPr/>
    </dgm:pt>
    <dgm:pt modelId="{630E9934-31F8-41AB-85C4-3B8702625AF7}" type="pres">
      <dgm:prSet presAssocID="{300EDA91-7D20-44D3-99EC-C2F46324BCDB}" presName="vertThree" presStyleCnt="0"/>
      <dgm:spPr/>
    </dgm:pt>
    <dgm:pt modelId="{42006F36-AE7E-4962-8113-A6C269DCBAC9}" type="pres">
      <dgm:prSet presAssocID="{300EDA91-7D20-44D3-99EC-C2F46324BCDB}" presName="txThree" presStyleLbl="node3" presStyleIdx="1" presStyleCnt="3">
        <dgm:presLayoutVars>
          <dgm:chPref val="3"/>
        </dgm:presLayoutVars>
      </dgm:prSet>
      <dgm:spPr/>
    </dgm:pt>
    <dgm:pt modelId="{02FB726D-8164-4DB9-944E-42DA501DCEC6}" type="pres">
      <dgm:prSet presAssocID="{300EDA91-7D20-44D3-99EC-C2F46324BCDB}" presName="horzThree" presStyleCnt="0"/>
      <dgm:spPr/>
    </dgm:pt>
    <dgm:pt modelId="{FC8B0475-EE82-456A-9A5C-D1A6C420CA76}" type="pres">
      <dgm:prSet presAssocID="{A49F524F-25BC-4A51-9EEB-D4E618460816}" presName="sibSpaceTwo" presStyleCnt="0"/>
      <dgm:spPr/>
    </dgm:pt>
    <dgm:pt modelId="{26BAEA36-D88A-4368-ADB7-AD1C4E53842D}" type="pres">
      <dgm:prSet presAssocID="{C2852F0C-8E71-467F-B973-5BF4E05CF37B}" presName="vertTwo" presStyleCnt="0"/>
      <dgm:spPr/>
    </dgm:pt>
    <dgm:pt modelId="{1DB89D95-DC47-4175-8FB1-76217EEED69C}" type="pres">
      <dgm:prSet presAssocID="{C2852F0C-8E71-467F-B973-5BF4E05CF37B}" presName="txTwo" presStyleLbl="node2" presStyleIdx="1" presStyleCnt="2">
        <dgm:presLayoutVars>
          <dgm:chPref val="3"/>
        </dgm:presLayoutVars>
      </dgm:prSet>
      <dgm:spPr/>
    </dgm:pt>
    <dgm:pt modelId="{23AFCE85-D0CA-4D44-8599-6EB3863A8235}" type="pres">
      <dgm:prSet presAssocID="{C2852F0C-8E71-467F-B973-5BF4E05CF37B}" presName="parTransTwo" presStyleCnt="0"/>
      <dgm:spPr/>
    </dgm:pt>
    <dgm:pt modelId="{AE1D23A5-BB03-42A1-B284-C8AC4E16C5B7}" type="pres">
      <dgm:prSet presAssocID="{C2852F0C-8E71-467F-B973-5BF4E05CF37B}" presName="horzTwo" presStyleCnt="0"/>
      <dgm:spPr/>
    </dgm:pt>
    <dgm:pt modelId="{A005B59C-CA7C-44EF-9AB6-0BA77FA50186}" type="pres">
      <dgm:prSet presAssocID="{9A4B1B65-C207-46ED-B5D2-18447C5BCF0C}" presName="vertThree" presStyleCnt="0"/>
      <dgm:spPr/>
    </dgm:pt>
    <dgm:pt modelId="{6B72AB9C-91CD-4438-B7BB-3FBCF60389C2}" type="pres">
      <dgm:prSet presAssocID="{9A4B1B65-C207-46ED-B5D2-18447C5BCF0C}" presName="txThree" presStyleLbl="node3" presStyleIdx="2" presStyleCnt="3">
        <dgm:presLayoutVars>
          <dgm:chPref val="3"/>
        </dgm:presLayoutVars>
      </dgm:prSet>
      <dgm:spPr/>
    </dgm:pt>
    <dgm:pt modelId="{D080DA6A-C13E-4AC1-9A46-7821BD227900}" type="pres">
      <dgm:prSet presAssocID="{9A4B1B65-C207-46ED-B5D2-18447C5BCF0C}" presName="horzThree" presStyleCnt="0"/>
      <dgm:spPr/>
    </dgm:pt>
  </dgm:ptLst>
  <dgm:cxnLst>
    <dgm:cxn modelId="{541DDD03-D533-4E5F-BE13-6E9A61DBB1F8}" srcId="{CC0C6F89-3E3D-4C15-A03F-909F210A2964}" destId="{77087CB2-63D4-423D-91F6-2C70561BB448}" srcOrd="0" destOrd="0" parTransId="{9F4737BE-A263-4554-A954-CDDB991369CD}" sibTransId="{A49F524F-25BC-4A51-9EEB-D4E618460816}"/>
    <dgm:cxn modelId="{9E449621-3673-4819-A93D-2204B0DBCF3E}" type="presOf" srcId="{77087CB2-63D4-423D-91F6-2C70561BB448}" destId="{1C225964-8622-4107-8B3E-FD3B887E294C}" srcOrd="0" destOrd="0" presId="urn:microsoft.com/office/officeart/2005/8/layout/hierarchy4"/>
    <dgm:cxn modelId="{2B7A0663-EB95-42B4-A9D3-AB9C8BE8AE10}" srcId="{C2852F0C-8E71-467F-B973-5BF4E05CF37B}" destId="{9A4B1B65-C207-46ED-B5D2-18447C5BCF0C}" srcOrd="0" destOrd="0" parTransId="{E43F5602-E3C9-4117-A659-FD5EE5F48E57}" sibTransId="{09E2841F-E043-41ED-AF12-3153E5FC2231}"/>
    <dgm:cxn modelId="{DEDD8C79-3556-4308-A6EE-B99330A6C68B}" srcId="{77087CB2-63D4-423D-91F6-2C70561BB448}" destId="{CF9B2692-ACA9-4828-8927-525D53957C0D}" srcOrd="0" destOrd="0" parTransId="{FBD553E8-4F99-4228-9839-3E4E31921819}" sibTransId="{F3943569-D2B7-4EBD-A12E-4E2F0BA9CE93}"/>
    <dgm:cxn modelId="{A80C2A8A-9130-4BFE-B298-1D51B589D8D6}" type="presOf" srcId="{300EDA91-7D20-44D3-99EC-C2F46324BCDB}" destId="{42006F36-AE7E-4962-8113-A6C269DCBAC9}" srcOrd="0" destOrd="0" presId="urn:microsoft.com/office/officeart/2005/8/layout/hierarchy4"/>
    <dgm:cxn modelId="{EDBF2D99-5985-453A-836F-92ADD6E03321}" type="presOf" srcId="{CF9B2692-ACA9-4828-8927-525D53957C0D}" destId="{410C5E07-E7DC-441C-8888-0BC8FFC3CB2C}" srcOrd="0" destOrd="0" presId="urn:microsoft.com/office/officeart/2005/8/layout/hierarchy4"/>
    <dgm:cxn modelId="{DB75979B-AE52-4ABE-B023-3009D50FEB75}" type="presOf" srcId="{10CB31A9-3BF1-4C1F-937D-D871D3D01FC3}" destId="{60501E39-D46C-42E9-AA21-2701F2AE5A83}" srcOrd="0" destOrd="0" presId="urn:microsoft.com/office/officeart/2005/8/layout/hierarchy4"/>
    <dgm:cxn modelId="{F370E1A6-3BBA-4E05-976C-140E342501AC}" type="presOf" srcId="{9A4B1B65-C207-46ED-B5D2-18447C5BCF0C}" destId="{6B72AB9C-91CD-4438-B7BB-3FBCF60389C2}" srcOrd="0" destOrd="0" presId="urn:microsoft.com/office/officeart/2005/8/layout/hierarchy4"/>
    <dgm:cxn modelId="{29EBA0B4-25DA-4AF2-9FA2-98AA163A9D42}" type="presOf" srcId="{C2852F0C-8E71-467F-B973-5BF4E05CF37B}" destId="{1DB89D95-DC47-4175-8FB1-76217EEED69C}" srcOrd="0" destOrd="0" presId="urn:microsoft.com/office/officeart/2005/8/layout/hierarchy4"/>
    <dgm:cxn modelId="{872420C1-B096-42B0-83B7-80F496170F50}" srcId="{10CB31A9-3BF1-4C1F-937D-D871D3D01FC3}" destId="{CC0C6F89-3E3D-4C15-A03F-909F210A2964}" srcOrd="0" destOrd="0" parTransId="{15795034-377B-44AA-BEDE-0734B470AEFF}" sibTransId="{7BD1650A-F13F-43C3-91A3-36FB1D7B9D91}"/>
    <dgm:cxn modelId="{FEEF62EC-FC09-4BEB-8F40-EF4F09D51092}" type="presOf" srcId="{CC0C6F89-3E3D-4C15-A03F-909F210A2964}" destId="{2FCA90A3-E22C-4AB4-BEF1-41AD20BB20D1}" srcOrd="0" destOrd="0" presId="urn:microsoft.com/office/officeart/2005/8/layout/hierarchy4"/>
    <dgm:cxn modelId="{366B2AEE-1279-454C-8AFE-C0A4407CEF1D}" srcId="{77087CB2-63D4-423D-91F6-2C70561BB448}" destId="{300EDA91-7D20-44D3-99EC-C2F46324BCDB}" srcOrd="1" destOrd="0" parTransId="{ED01D323-E885-4EC6-B739-06B665668C6A}" sibTransId="{196A66E2-E0F5-4DFC-9626-084031B7971A}"/>
    <dgm:cxn modelId="{FE0349FF-236C-4945-9438-1DDCD27F8842}" srcId="{CC0C6F89-3E3D-4C15-A03F-909F210A2964}" destId="{C2852F0C-8E71-467F-B973-5BF4E05CF37B}" srcOrd="1" destOrd="0" parTransId="{AEED6AF2-9D2C-496C-B7DE-D652EF0C12A3}" sibTransId="{DAAD60B6-C3ED-4C8F-968A-413052647D02}"/>
    <dgm:cxn modelId="{A4D17A31-F3A2-4CC2-8311-9FCF5127F592}" type="presParOf" srcId="{60501E39-D46C-42E9-AA21-2701F2AE5A83}" destId="{762688FF-1459-4854-92DF-DA6B6539A19F}" srcOrd="0" destOrd="0" presId="urn:microsoft.com/office/officeart/2005/8/layout/hierarchy4"/>
    <dgm:cxn modelId="{136102BD-F2FF-475C-9AFC-B16FFE14B10A}" type="presParOf" srcId="{762688FF-1459-4854-92DF-DA6B6539A19F}" destId="{2FCA90A3-E22C-4AB4-BEF1-41AD20BB20D1}" srcOrd="0" destOrd="0" presId="urn:microsoft.com/office/officeart/2005/8/layout/hierarchy4"/>
    <dgm:cxn modelId="{59CAC9B4-B801-4377-83AB-329FFBB30E00}" type="presParOf" srcId="{762688FF-1459-4854-92DF-DA6B6539A19F}" destId="{81B03EF3-19A7-4E57-8176-8DC564FBF2CE}" srcOrd="1" destOrd="0" presId="urn:microsoft.com/office/officeart/2005/8/layout/hierarchy4"/>
    <dgm:cxn modelId="{6263670F-4C7F-46C3-B8BE-055382679F27}" type="presParOf" srcId="{762688FF-1459-4854-92DF-DA6B6539A19F}" destId="{82C65C18-211F-4173-A453-86A20DE4DB17}" srcOrd="2" destOrd="0" presId="urn:microsoft.com/office/officeart/2005/8/layout/hierarchy4"/>
    <dgm:cxn modelId="{F2B6E656-91D6-4E38-BD6C-5BCC7301DA44}" type="presParOf" srcId="{82C65C18-211F-4173-A453-86A20DE4DB17}" destId="{E2E21F4D-9F84-45F9-B794-4749DEE68685}" srcOrd="0" destOrd="0" presId="urn:microsoft.com/office/officeart/2005/8/layout/hierarchy4"/>
    <dgm:cxn modelId="{5D8E7DA5-3C54-4F2F-9CC5-9A28F48AB2B7}" type="presParOf" srcId="{E2E21F4D-9F84-45F9-B794-4749DEE68685}" destId="{1C225964-8622-4107-8B3E-FD3B887E294C}" srcOrd="0" destOrd="0" presId="urn:microsoft.com/office/officeart/2005/8/layout/hierarchy4"/>
    <dgm:cxn modelId="{E3E253F9-64AF-4541-BDC7-C748F57370F5}" type="presParOf" srcId="{E2E21F4D-9F84-45F9-B794-4749DEE68685}" destId="{3600E74B-4E94-48DA-9F5E-4E02B4758E60}" srcOrd="1" destOrd="0" presId="urn:microsoft.com/office/officeart/2005/8/layout/hierarchy4"/>
    <dgm:cxn modelId="{25F1C1B8-5942-4826-806F-872CDD6AC713}" type="presParOf" srcId="{E2E21F4D-9F84-45F9-B794-4749DEE68685}" destId="{5926E257-60DA-40B4-BB2D-6490C21BDE56}" srcOrd="2" destOrd="0" presId="urn:microsoft.com/office/officeart/2005/8/layout/hierarchy4"/>
    <dgm:cxn modelId="{632167A8-0551-4881-9930-53359538425E}" type="presParOf" srcId="{5926E257-60DA-40B4-BB2D-6490C21BDE56}" destId="{110A749A-4BF4-4562-BAA7-3A3BDEE7AD9F}" srcOrd="0" destOrd="0" presId="urn:microsoft.com/office/officeart/2005/8/layout/hierarchy4"/>
    <dgm:cxn modelId="{31CE5985-7C70-4215-9659-2A04F85D8DAB}" type="presParOf" srcId="{110A749A-4BF4-4562-BAA7-3A3BDEE7AD9F}" destId="{410C5E07-E7DC-441C-8888-0BC8FFC3CB2C}" srcOrd="0" destOrd="0" presId="urn:microsoft.com/office/officeart/2005/8/layout/hierarchy4"/>
    <dgm:cxn modelId="{E1091B8C-AD81-4C6B-81AC-575799A67524}" type="presParOf" srcId="{110A749A-4BF4-4562-BAA7-3A3BDEE7AD9F}" destId="{368D8D9C-461E-4622-8B04-5EA0B0D4D0AF}" srcOrd="1" destOrd="0" presId="urn:microsoft.com/office/officeart/2005/8/layout/hierarchy4"/>
    <dgm:cxn modelId="{8447797C-FDCA-4D68-BCB1-B96EC93C4DB0}" type="presParOf" srcId="{5926E257-60DA-40B4-BB2D-6490C21BDE56}" destId="{EC5D9389-4CF5-46B4-80CF-66A49C29F107}" srcOrd="1" destOrd="0" presId="urn:microsoft.com/office/officeart/2005/8/layout/hierarchy4"/>
    <dgm:cxn modelId="{2B1A8EDF-D276-40F2-8F90-B6154965E499}" type="presParOf" srcId="{5926E257-60DA-40B4-BB2D-6490C21BDE56}" destId="{630E9934-31F8-41AB-85C4-3B8702625AF7}" srcOrd="2" destOrd="0" presId="urn:microsoft.com/office/officeart/2005/8/layout/hierarchy4"/>
    <dgm:cxn modelId="{90FC57AB-1163-4E08-88B7-B5AA3427182C}" type="presParOf" srcId="{630E9934-31F8-41AB-85C4-3B8702625AF7}" destId="{42006F36-AE7E-4962-8113-A6C269DCBAC9}" srcOrd="0" destOrd="0" presId="urn:microsoft.com/office/officeart/2005/8/layout/hierarchy4"/>
    <dgm:cxn modelId="{089B7357-CC9A-4445-B118-55B0454AF58A}" type="presParOf" srcId="{630E9934-31F8-41AB-85C4-3B8702625AF7}" destId="{02FB726D-8164-4DB9-944E-42DA501DCEC6}" srcOrd="1" destOrd="0" presId="urn:microsoft.com/office/officeart/2005/8/layout/hierarchy4"/>
    <dgm:cxn modelId="{36B99543-AD50-416A-B92C-5B468E978EAC}" type="presParOf" srcId="{82C65C18-211F-4173-A453-86A20DE4DB17}" destId="{FC8B0475-EE82-456A-9A5C-D1A6C420CA76}" srcOrd="1" destOrd="0" presId="urn:microsoft.com/office/officeart/2005/8/layout/hierarchy4"/>
    <dgm:cxn modelId="{4A7AB3DC-FC0A-4EAA-8BD7-A41182660911}" type="presParOf" srcId="{82C65C18-211F-4173-A453-86A20DE4DB17}" destId="{26BAEA36-D88A-4368-ADB7-AD1C4E53842D}" srcOrd="2" destOrd="0" presId="urn:microsoft.com/office/officeart/2005/8/layout/hierarchy4"/>
    <dgm:cxn modelId="{FA5C88D0-553F-45AD-AE1B-236C418D4C63}" type="presParOf" srcId="{26BAEA36-D88A-4368-ADB7-AD1C4E53842D}" destId="{1DB89D95-DC47-4175-8FB1-76217EEED69C}" srcOrd="0" destOrd="0" presId="urn:microsoft.com/office/officeart/2005/8/layout/hierarchy4"/>
    <dgm:cxn modelId="{D7B5BB5E-1CA7-4193-AE19-F689761B34D7}" type="presParOf" srcId="{26BAEA36-D88A-4368-ADB7-AD1C4E53842D}" destId="{23AFCE85-D0CA-4D44-8599-6EB3863A8235}" srcOrd="1" destOrd="0" presId="urn:microsoft.com/office/officeart/2005/8/layout/hierarchy4"/>
    <dgm:cxn modelId="{3D8AD82D-B242-4E65-9DBE-344CCEC207B6}" type="presParOf" srcId="{26BAEA36-D88A-4368-ADB7-AD1C4E53842D}" destId="{AE1D23A5-BB03-42A1-B284-C8AC4E16C5B7}" srcOrd="2" destOrd="0" presId="urn:microsoft.com/office/officeart/2005/8/layout/hierarchy4"/>
    <dgm:cxn modelId="{F9C04AB9-24C9-46D1-AA37-BA59FC064222}" type="presParOf" srcId="{AE1D23A5-BB03-42A1-B284-C8AC4E16C5B7}" destId="{A005B59C-CA7C-44EF-9AB6-0BA77FA50186}" srcOrd="0" destOrd="0" presId="urn:microsoft.com/office/officeart/2005/8/layout/hierarchy4"/>
    <dgm:cxn modelId="{04EFAD67-4221-4EBA-AFF2-21EF4E523E55}" type="presParOf" srcId="{A005B59C-CA7C-44EF-9AB6-0BA77FA50186}" destId="{6B72AB9C-91CD-4438-B7BB-3FBCF60389C2}" srcOrd="0" destOrd="0" presId="urn:microsoft.com/office/officeart/2005/8/layout/hierarchy4"/>
    <dgm:cxn modelId="{2CA826E9-4649-48C6-B586-03F221D9C8A2}" type="presParOf" srcId="{A005B59C-CA7C-44EF-9AB6-0BA77FA50186}" destId="{D080DA6A-C13E-4AC1-9A46-7821BD22790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0F80A-FEAC-4F9E-ADE1-03DB5C2F9445}"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7ADC3B9C-8D52-4F12-84E1-B992365DFD4B}">
      <dgm:prSet phldrT="[Text]"/>
      <dgm:spPr>
        <a:gradFill rotWithShape="0">
          <a:gsLst>
            <a:gs pos="0">
              <a:srgbClr val="FFFF00"/>
            </a:gs>
            <a:gs pos="74000">
              <a:srgbClr val="FF3399"/>
            </a:gs>
          </a:gsLst>
          <a:lin ang="5400000" scaled="1"/>
        </a:gradFill>
      </dgm:spPr>
      <dgm:t>
        <a:bodyPr/>
        <a:lstStyle/>
        <a:p>
          <a:r>
            <a:rPr lang="en-US" dirty="0"/>
            <a:t>Patients</a:t>
          </a:r>
          <a:endParaRPr lang="en-IN" dirty="0"/>
        </a:p>
      </dgm:t>
    </dgm:pt>
    <dgm:pt modelId="{0C114C17-9F3B-4525-87D5-2E2FD16A318F}" type="parTrans" cxnId="{4D3F3CE6-75A0-4BC6-A8D8-3D9B1B75BC50}">
      <dgm:prSet/>
      <dgm:spPr/>
      <dgm:t>
        <a:bodyPr/>
        <a:lstStyle/>
        <a:p>
          <a:endParaRPr lang="en-IN"/>
        </a:p>
      </dgm:t>
    </dgm:pt>
    <dgm:pt modelId="{AA4B4409-2031-48C7-8775-8FF7702EE13D}" type="sibTrans" cxnId="{4D3F3CE6-75A0-4BC6-A8D8-3D9B1B75BC50}">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523AEAE0-C91D-4E33-9741-1FB9D84ACE4F}">
      <dgm:prSet phldrT="[Text]"/>
      <dgm:spPr>
        <a:gradFill rotWithShape="0">
          <a:gsLst>
            <a:gs pos="0">
              <a:srgbClr val="00B050"/>
            </a:gs>
            <a:gs pos="74000">
              <a:srgbClr val="0070C0"/>
            </a:gs>
          </a:gsLst>
          <a:lin ang="5400000" scaled="1"/>
        </a:gradFill>
      </dgm:spPr>
      <dgm:t>
        <a:bodyPr/>
        <a:lstStyle/>
        <a:p>
          <a:r>
            <a:rPr lang="en-US" dirty="0"/>
            <a:t>Clinics</a:t>
          </a:r>
          <a:endParaRPr lang="en-IN" dirty="0"/>
        </a:p>
      </dgm:t>
    </dgm:pt>
    <dgm:pt modelId="{11E632E6-3AFC-48C9-8D40-0D971510D020}" type="parTrans" cxnId="{AB58152B-C374-40A4-9DC2-69BD0D409D4B}">
      <dgm:prSet/>
      <dgm:spPr/>
      <dgm:t>
        <a:bodyPr/>
        <a:lstStyle/>
        <a:p>
          <a:endParaRPr lang="en-IN"/>
        </a:p>
      </dgm:t>
    </dgm:pt>
    <dgm:pt modelId="{60A37694-29A5-4BDD-89B7-652B5562B064}" type="sibTrans" cxnId="{AB58152B-C374-40A4-9DC2-69BD0D409D4B}">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333EB080-6A41-471E-A8BD-032C2D0C23E1}">
      <dgm:prSet phldrT="[Text]"/>
      <dgm:spPr>
        <a:gradFill rotWithShape="0">
          <a:gsLst>
            <a:gs pos="0">
              <a:srgbClr val="C00000"/>
            </a:gs>
            <a:gs pos="74000">
              <a:srgbClr val="002060"/>
            </a:gs>
          </a:gsLst>
          <a:lin ang="5400000" scaled="1"/>
        </a:gradFill>
      </dgm:spPr>
      <dgm:t>
        <a:bodyPr/>
        <a:lstStyle/>
        <a:p>
          <a:r>
            <a:rPr lang="en-US" dirty="0"/>
            <a:t>Blood Banks</a:t>
          </a:r>
          <a:endParaRPr lang="en-IN" dirty="0"/>
        </a:p>
      </dgm:t>
    </dgm:pt>
    <dgm:pt modelId="{9531F86D-7572-4FD4-BC90-A56F3FC716E3}" type="parTrans" cxnId="{5EA7C0D4-91D3-4019-9A46-9BEF84417F27}">
      <dgm:prSet/>
      <dgm:spPr/>
      <dgm:t>
        <a:bodyPr/>
        <a:lstStyle/>
        <a:p>
          <a:endParaRPr lang="en-IN"/>
        </a:p>
      </dgm:t>
    </dgm:pt>
    <dgm:pt modelId="{44515E47-0B8C-4101-9F50-3024D69A250D}" type="sibTrans" cxnId="{5EA7C0D4-91D3-4019-9A46-9BEF84417F27}">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B77668F6-6475-4873-8CCD-689628EBA4B8}">
      <dgm:prSet phldrT="[Text]"/>
      <dgm:spPr>
        <a:gradFill rotWithShape="0">
          <a:gsLst>
            <a:gs pos="0">
              <a:schemeClr val="tx1"/>
            </a:gs>
            <a:gs pos="74000">
              <a:schemeClr val="bg2"/>
            </a:gs>
          </a:gsLst>
          <a:lin ang="5400000" scaled="1"/>
        </a:gradFill>
      </dgm:spPr>
      <dgm:t>
        <a:bodyPr/>
        <a:lstStyle/>
        <a:p>
          <a:r>
            <a:rPr lang="en-US" dirty="0"/>
            <a:t>Community</a:t>
          </a:r>
          <a:endParaRPr lang="en-IN" dirty="0"/>
        </a:p>
      </dgm:t>
    </dgm:pt>
    <dgm:pt modelId="{64F9F1B0-978E-4BA6-8054-099F86534D37}" type="parTrans" cxnId="{9D65A162-8657-4730-947B-4458A02B754E}">
      <dgm:prSet/>
      <dgm:spPr/>
      <dgm:t>
        <a:bodyPr/>
        <a:lstStyle/>
        <a:p>
          <a:endParaRPr lang="en-IN"/>
        </a:p>
      </dgm:t>
    </dgm:pt>
    <dgm:pt modelId="{A9D681F4-D286-457B-95FA-2988D1E7AEBB}" type="sibTrans" cxnId="{9D65A162-8657-4730-947B-4458A02B754E}">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E2911B98-BF3B-4035-ABAE-996691B74ADC}">
      <dgm:prSet phldrT="[Text]"/>
      <dgm:spPr>
        <a:gradFill rotWithShape="0">
          <a:gsLst>
            <a:gs pos="0">
              <a:schemeClr val="accent2"/>
            </a:gs>
            <a:gs pos="74000">
              <a:srgbClr val="DEF127"/>
            </a:gs>
          </a:gsLst>
          <a:lin ang="5400000" scaled="1"/>
        </a:gradFill>
      </dgm:spPr>
      <dgm:t>
        <a:bodyPr/>
        <a:lstStyle/>
        <a:p>
          <a:r>
            <a:rPr lang="en-US" dirty="0"/>
            <a:t>Donors</a:t>
          </a:r>
          <a:endParaRPr lang="en-IN" dirty="0"/>
        </a:p>
      </dgm:t>
    </dgm:pt>
    <dgm:pt modelId="{370CAEDB-F1F7-45BE-96BF-F077DB83D757}" type="parTrans" cxnId="{D65E348E-CECD-4460-8FC9-D8EE39A63100}">
      <dgm:prSet/>
      <dgm:spPr/>
      <dgm:t>
        <a:bodyPr/>
        <a:lstStyle/>
        <a:p>
          <a:endParaRPr lang="en-IN"/>
        </a:p>
      </dgm:t>
    </dgm:pt>
    <dgm:pt modelId="{24882ABB-5952-4A85-A9F7-9C49B52C22E5}" type="sibTrans" cxnId="{D65E348E-CECD-4460-8FC9-D8EE39A63100}">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7A0A091C-ECDA-4B23-8FF8-08727028D80A}">
      <dgm:prSet phldrT="[Text]"/>
      <dgm:spPr>
        <a:gradFill rotWithShape="0">
          <a:gsLst>
            <a:gs pos="0">
              <a:srgbClr val="00B0F0"/>
            </a:gs>
            <a:gs pos="74000">
              <a:srgbClr val="7030A0"/>
            </a:gs>
          </a:gsLst>
          <a:lin ang="5400000" scaled="1"/>
        </a:gradFill>
      </dgm:spPr>
      <dgm:t>
        <a:bodyPr/>
        <a:lstStyle/>
        <a:p>
          <a:r>
            <a:rPr lang="en-US" dirty="0"/>
            <a:t>Families</a:t>
          </a:r>
          <a:endParaRPr lang="en-IN" dirty="0"/>
        </a:p>
      </dgm:t>
    </dgm:pt>
    <dgm:pt modelId="{811CBE8B-1214-449D-B417-8ED5012032D7}" type="parTrans" cxnId="{FE2FE572-CA74-491F-B8CB-752306E9F925}">
      <dgm:prSet/>
      <dgm:spPr/>
      <dgm:t>
        <a:bodyPr/>
        <a:lstStyle/>
        <a:p>
          <a:endParaRPr lang="en-IN"/>
        </a:p>
      </dgm:t>
    </dgm:pt>
    <dgm:pt modelId="{F332455A-AE5C-4822-A09C-37DF4571E581}" type="sibTrans" cxnId="{FE2FE572-CA74-491F-B8CB-752306E9F925}">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22248A58-6B27-4254-BF95-4D082615DA71}">
      <dgm:prSet phldrT="[Text]"/>
      <dgm:spPr>
        <a:gradFill rotWithShape="0">
          <a:gsLst>
            <a:gs pos="0">
              <a:srgbClr val="FF0000"/>
            </a:gs>
            <a:gs pos="74000">
              <a:srgbClr val="92D050"/>
            </a:gs>
          </a:gsLst>
          <a:lin ang="5400000" scaled="1"/>
        </a:gradFill>
      </dgm:spPr>
      <dgm:t>
        <a:bodyPr/>
        <a:lstStyle/>
        <a:p>
          <a:r>
            <a:rPr lang="en-US" dirty="0"/>
            <a:t>Hospitals</a:t>
          </a:r>
          <a:endParaRPr lang="en-IN" dirty="0"/>
        </a:p>
      </dgm:t>
    </dgm:pt>
    <dgm:pt modelId="{9E7D85FB-5499-4050-8890-5848D902EC94}" type="parTrans" cxnId="{42E81BA3-565A-423A-AA71-C8BF06E3772E}">
      <dgm:prSet/>
      <dgm:spPr/>
      <dgm:t>
        <a:bodyPr/>
        <a:lstStyle/>
        <a:p>
          <a:endParaRPr lang="en-IN"/>
        </a:p>
      </dgm:t>
    </dgm:pt>
    <dgm:pt modelId="{721F029F-3809-4B54-8F9B-87D738AA86B4}" type="sibTrans" cxnId="{42E81BA3-565A-423A-AA71-C8BF06E3772E}">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25D22AD2-43CC-4C53-B660-21B33F857C3F}">
      <dgm:prSet phldrT="[Text]"/>
      <dgm:spPr>
        <a:gradFill rotWithShape="0">
          <a:gsLst>
            <a:gs pos="0">
              <a:srgbClr val="CB4DC2"/>
            </a:gs>
            <a:gs pos="74000">
              <a:srgbClr val="FF0000"/>
            </a:gs>
          </a:gsLst>
          <a:lin ang="5400000" scaled="1"/>
        </a:gradFill>
      </dgm:spPr>
      <dgm:t>
        <a:bodyPr/>
        <a:lstStyle/>
        <a:p>
          <a:r>
            <a:rPr lang="en-US" dirty="0"/>
            <a:t>Volunteers</a:t>
          </a:r>
          <a:endParaRPr lang="en-IN" dirty="0"/>
        </a:p>
      </dgm:t>
    </dgm:pt>
    <dgm:pt modelId="{EFC692AD-4E4E-4CC9-AC3F-7C6DFC920928}" type="parTrans" cxnId="{CFC8CACD-17B7-4F6B-84F3-8E4526521A01}">
      <dgm:prSet/>
      <dgm:spPr/>
      <dgm:t>
        <a:bodyPr/>
        <a:lstStyle/>
        <a:p>
          <a:endParaRPr lang="en-IN"/>
        </a:p>
      </dgm:t>
    </dgm:pt>
    <dgm:pt modelId="{07B11801-5C01-439B-B39F-17651313B2CB}" type="sibTrans" cxnId="{CFC8CACD-17B7-4F6B-84F3-8E4526521A01}">
      <dgm:prSet/>
      <dgm:spPr>
        <a:gradFill rotWithShape="0">
          <a:gsLst>
            <a:gs pos="8000">
              <a:schemeClr val="accent5">
                <a:lumMod val="60000"/>
                <a:lumOff val="40000"/>
              </a:schemeClr>
            </a:gs>
            <a:gs pos="74000">
              <a:schemeClr val="accent1">
                <a:lumMod val="75000"/>
              </a:schemeClr>
            </a:gs>
          </a:gsLst>
          <a:lin ang="5400000" scaled="1"/>
        </a:gradFill>
      </dgm:spPr>
      <dgm:t>
        <a:bodyPr/>
        <a:lstStyle/>
        <a:p>
          <a:endParaRPr lang="en-IN"/>
        </a:p>
      </dgm:t>
    </dgm:pt>
    <dgm:pt modelId="{7AFA539E-F1D1-47FA-B6DC-31512ADF3A85}">
      <dgm:prSet phldrT="[Text]"/>
      <dgm:spPr>
        <a:gradFill rotWithShape="0">
          <a:gsLst>
            <a:gs pos="0">
              <a:schemeClr val="accent5">
                <a:lumMod val="60000"/>
                <a:lumOff val="40000"/>
              </a:schemeClr>
            </a:gs>
            <a:gs pos="74000">
              <a:schemeClr val="accent1">
                <a:lumMod val="75000"/>
              </a:schemeClr>
            </a:gs>
          </a:gsLst>
          <a:lin ang="5400000" scaled="1"/>
        </a:gradFill>
      </dgm:spPr>
      <dgm:t>
        <a:bodyPr/>
        <a:lstStyle/>
        <a:p>
          <a:r>
            <a:rPr lang="en-US" dirty="0"/>
            <a:t>NGOs</a:t>
          </a:r>
          <a:endParaRPr lang="en-IN" dirty="0"/>
        </a:p>
      </dgm:t>
    </dgm:pt>
    <dgm:pt modelId="{A0427B9C-3679-4364-A580-969783E9DCBA}" type="parTrans" cxnId="{6C67429E-AF60-4E6B-BDEC-546ED6F58668}">
      <dgm:prSet/>
      <dgm:spPr/>
      <dgm:t>
        <a:bodyPr/>
        <a:lstStyle/>
        <a:p>
          <a:endParaRPr lang="en-IN"/>
        </a:p>
      </dgm:t>
    </dgm:pt>
    <dgm:pt modelId="{FA4A2034-E8F9-4687-B0E7-5A7F4CE61E06}" type="sibTrans" cxnId="{6C67429E-AF60-4E6B-BDEC-546ED6F58668}">
      <dgm:prSet/>
      <dgm:spPr/>
      <dgm:t>
        <a:bodyPr/>
        <a:lstStyle/>
        <a:p>
          <a:endParaRPr lang="en-IN"/>
        </a:p>
      </dgm:t>
    </dgm:pt>
    <dgm:pt modelId="{BCB1333B-5D33-4BB1-8C0D-16E6BD38D088}" type="pres">
      <dgm:prSet presAssocID="{EEE0F80A-FEAC-4F9E-ADE1-03DB5C2F9445}" presName="Name0" presStyleCnt="0">
        <dgm:presLayoutVars>
          <dgm:dir/>
          <dgm:resizeHandles/>
        </dgm:presLayoutVars>
      </dgm:prSet>
      <dgm:spPr/>
    </dgm:pt>
    <dgm:pt modelId="{E406E7C5-4DB1-46A8-B393-0C6EA94DCCB9}" type="pres">
      <dgm:prSet presAssocID="{7ADC3B9C-8D52-4F12-84E1-B992365DFD4B}" presName="compNode" presStyleCnt="0"/>
      <dgm:spPr/>
    </dgm:pt>
    <dgm:pt modelId="{79F65AB0-23E3-4529-AB67-B6FF0C680B0B}" type="pres">
      <dgm:prSet presAssocID="{7ADC3B9C-8D52-4F12-84E1-B992365DFD4B}" presName="dummyConnPt" presStyleCnt="0"/>
      <dgm:spPr/>
    </dgm:pt>
    <dgm:pt modelId="{1BFD5054-D372-4BFB-A841-9B6A03B36FB0}" type="pres">
      <dgm:prSet presAssocID="{7ADC3B9C-8D52-4F12-84E1-B992365DFD4B}" presName="node" presStyleLbl="node1" presStyleIdx="0" presStyleCnt="9">
        <dgm:presLayoutVars>
          <dgm:bulletEnabled val="1"/>
        </dgm:presLayoutVars>
      </dgm:prSet>
      <dgm:spPr/>
    </dgm:pt>
    <dgm:pt modelId="{650FA50B-2F84-4A41-BA84-6EBE88451F17}" type="pres">
      <dgm:prSet presAssocID="{AA4B4409-2031-48C7-8775-8FF7702EE13D}" presName="sibTrans" presStyleLbl="bgSibTrans2D1" presStyleIdx="0" presStyleCnt="8"/>
      <dgm:spPr/>
    </dgm:pt>
    <dgm:pt modelId="{0CB0817A-3CCE-43AB-BD2B-55EC18B49C3F}" type="pres">
      <dgm:prSet presAssocID="{523AEAE0-C91D-4E33-9741-1FB9D84ACE4F}" presName="compNode" presStyleCnt="0"/>
      <dgm:spPr/>
    </dgm:pt>
    <dgm:pt modelId="{085CE05D-D9FD-472E-AB07-1B87BCBDDC98}" type="pres">
      <dgm:prSet presAssocID="{523AEAE0-C91D-4E33-9741-1FB9D84ACE4F}" presName="dummyConnPt" presStyleCnt="0"/>
      <dgm:spPr/>
    </dgm:pt>
    <dgm:pt modelId="{296A5CD0-197E-45FC-832D-5A5AF20A0409}" type="pres">
      <dgm:prSet presAssocID="{523AEAE0-C91D-4E33-9741-1FB9D84ACE4F}" presName="node" presStyleLbl="node1" presStyleIdx="1" presStyleCnt="9">
        <dgm:presLayoutVars>
          <dgm:bulletEnabled val="1"/>
        </dgm:presLayoutVars>
      </dgm:prSet>
      <dgm:spPr/>
    </dgm:pt>
    <dgm:pt modelId="{0DD102E1-CA05-4E09-A6FC-CD9BE9AF6DB0}" type="pres">
      <dgm:prSet presAssocID="{60A37694-29A5-4BDD-89B7-652B5562B064}" presName="sibTrans" presStyleLbl="bgSibTrans2D1" presStyleIdx="1" presStyleCnt="8"/>
      <dgm:spPr/>
    </dgm:pt>
    <dgm:pt modelId="{EB029AC8-DBE2-42C8-8046-0BB66AC26A8B}" type="pres">
      <dgm:prSet presAssocID="{333EB080-6A41-471E-A8BD-032C2D0C23E1}" presName="compNode" presStyleCnt="0"/>
      <dgm:spPr/>
    </dgm:pt>
    <dgm:pt modelId="{88CD293E-D005-420E-AFA2-21B5B7A95648}" type="pres">
      <dgm:prSet presAssocID="{333EB080-6A41-471E-A8BD-032C2D0C23E1}" presName="dummyConnPt" presStyleCnt="0"/>
      <dgm:spPr/>
    </dgm:pt>
    <dgm:pt modelId="{1C56C69C-4FDE-47CF-9E27-27E4D6905B78}" type="pres">
      <dgm:prSet presAssocID="{333EB080-6A41-471E-A8BD-032C2D0C23E1}" presName="node" presStyleLbl="node1" presStyleIdx="2" presStyleCnt="9">
        <dgm:presLayoutVars>
          <dgm:bulletEnabled val="1"/>
        </dgm:presLayoutVars>
      </dgm:prSet>
      <dgm:spPr/>
    </dgm:pt>
    <dgm:pt modelId="{C5AFF052-9AE2-401B-B42A-11D45C42F9E3}" type="pres">
      <dgm:prSet presAssocID="{44515E47-0B8C-4101-9F50-3024D69A250D}" presName="sibTrans" presStyleLbl="bgSibTrans2D1" presStyleIdx="2" presStyleCnt="8"/>
      <dgm:spPr/>
    </dgm:pt>
    <dgm:pt modelId="{21E33F39-EFD9-4A28-83F2-D707E65D273D}" type="pres">
      <dgm:prSet presAssocID="{B77668F6-6475-4873-8CCD-689628EBA4B8}" presName="compNode" presStyleCnt="0"/>
      <dgm:spPr/>
    </dgm:pt>
    <dgm:pt modelId="{0CF214B5-DB9D-4F0D-8341-4DE05B44E9B0}" type="pres">
      <dgm:prSet presAssocID="{B77668F6-6475-4873-8CCD-689628EBA4B8}" presName="dummyConnPt" presStyleCnt="0"/>
      <dgm:spPr/>
    </dgm:pt>
    <dgm:pt modelId="{911DD78D-3B78-47CE-8CB9-E6170E2D3539}" type="pres">
      <dgm:prSet presAssocID="{B77668F6-6475-4873-8CCD-689628EBA4B8}" presName="node" presStyleLbl="node1" presStyleIdx="3" presStyleCnt="9">
        <dgm:presLayoutVars>
          <dgm:bulletEnabled val="1"/>
        </dgm:presLayoutVars>
      </dgm:prSet>
      <dgm:spPr/>
    </dgm:pt>
    <dgm:pt modelId="{4E2B7E78-3486-4DAB-8055-46906CF3780C}" type="pres">
      <dgm:prSet presAssocID="{A9D681F4-D286-457B-95FA-2988D1E7AEBB}" presName="sibTrans" presStyleLbl="bgSibTrans2D1" presStyleIdx="3" presStyleCnt="8"/>
      <dgm:spPr/>
    </dgm:pt>
    <dgm:pt modelId="{D9A6803A-4E92-457D-9A51-315EF6E6073B}" type="pres">
      <dgm:prSet presAssocID="{E2911B98-BF3B-4035-ABAE-996691B74ADC}" presName="compNode" presStyleCnt="0"/>
      <dgm:spPr/>
    </dgm:pt>
    <dgm:pt modelId="{84D155C3-A385-4F63-8694-D07265101ADE}" type="pres">
      <dgm:prSet presAssocID="{E2911B98-BF3B-4035-ABAE-996691B74ADC}" presName="dummyConnPt" presStyleCnt="0"/>
      <dgm:spPr/>
    </dgm:pt>
    <dgm:pt modelId="{C3D08F69-2118-445A-BB87-D03B2B19B8D1}" type="pres">
      <dgm:prSet presAssocID="{E2911B98-BF3B-4035-ABAE-996691B74ADC}" presName="node" presStyleLbl="node1" presStyleIdx="4" presStyleCnt="9">
        <dgm:presLayoutVars>
          <dgm:bulletEnabled val="1"/>
        </dgm:presLayoutVars>
      </dgm:prSet>
      <dgm:spPr/>
    </dgm:pt>
    <dgm:pt modelId="{909F8B4D-425D-433E-A955-857640FF3459}" type="pres">
      <dgm:prSet presAssocID="{24882ABB-5952-4A85-A9F7-9C49B52C22E5}" presName="sibTrans" presStyleLbl="bgSibTrans2D1" presStyleIdx="4" presStyleCnt="8"/>
      <dgm:spPr/>
    </dgm:pt>
    <dgm:pt modelId="{498D9924-8BDF-4139-9B65-03F863F2D4FC}" type="pres">
      <dgm:prSet presAssocID="{7A0A091C-ECDA-4B23-8FF8-08727028D80A}" presName="compNode" presStyleCnt="0"/>
      <dgm:spPr/>
    </dgm:pt>
    <dgm:pt modelId="{B7D9C871-C79B-422A-B580-5DB32415174A}" type="pres">
      <dgm:prSet presAssocID="{7A0A091C-ECDA-4B23-8FF8-08727028D80A}" presName="dummyConnPt" presStyleCnt="0"/>
      <dgm:spPr/>
    </dgm:pt>
    <dgm:pt modelId="{466EB3AF-C0BF-469B-A87D-34CB87827491}" type="pres">
      <dgm:prSet presAssocID="{7A0A091C-ECDA-4B23-8FF8-08727028D80A}" presName="node" presStyleLbl="node1" presStyleIdx="5" presStyleCnt="9">
        <dgm:presLayoutVars>
          <dgm:bulletEnabled val="1"/>
        </dgm:presLayoutVars>
      </dgm:prSet>
      <dgm:spPr/>
    </dgm:pt>
    <dgm:pt modelId="{2FB90CB4-693F-4F2E-AE16-A35C6C5AD263}" type="pres">
      <dgm:prSet presAssocID="{F332455A-AE5C-4822-A09C-37DF4571E581}" presName="sibTrans" presStyleLbl="bgSibTrans2D1" presStyleIdx="5" presStyleCnt="8"/>
      <dgm:spPr/>
    </dgm:pt>
    <dgm:pt modelId="{91A089CA-AC91-4C00-8199-153259076E94}" type="pres">
      <dgm:prSet presAssocID="{22248A58-6B27-4254-BF95-4D082615DA71}" presName="compNode" presStyleCnt="0"/>
      <dgm:spPr/>
    </dgm:pt>
    <dgm:pt modelId="{72B03506-691D-4B07-B502-D99710780103}" type="pres">
      <dgm:prSet presAssocID="{22248A58-6B27-4254-BF95-4D082615DA71}" presName="dummyConnPt" presStyleCnt="0"/>
      <dgm:spPr/>
    </dgm:pt>
    <dgm:pt modelId="{E0D40B45-A812-4C51-B496-4160287B4FCA}" type="pres">
      <dgm:prSet presAssocID="{22248A58-6B27-4254-BF95-4D082615DA71}" presName="node" presStyleLbl="node1" presStyleIdx="6" presStyleCnt="9">
        <dgm:presLayoutVars>
          <dgm:bulletEnabled val="1"/>
        </dgm:presLayoutVars>
      </dgm:prSet>
      <dgm:spPr/>
    </dgm:pt>
    <dgm:pt modelId="{307B2154-23DD-4DBD-BD57-4236900DBDA3}" type="pres">
      <dgm:prSet presAssocID="{721F029F-3809-4B54-8F9B-87D738AA86B4}" presName="sibTrans" presStyleLbl="bgSibTrans2D1" presStyleIdx="6" presStyleCnt="8"/>
      <dgm:spPr/>
    </dgm:pt>
    <dgm:pt modelId="{23995CBC-ECE9-49FC-B42A-55B684ECBD46}" type="pres">
      <dgm:prSet presAssocID="{25D22AD2-43CC-4C53-B660-21B33F857C3F}" presName="compNode" presStyleCnt="0"/>
      <dgm:spPr/>
    </dgm:pt>
    <dgm:pt modelId="{1DCE9AD8-67AB-4201-8B15-55D5095A873E}" type="pres">
      <dgm:prSet presAssocID="{25D22AD2-43CC-4C53-B660-21B33F857C3F}" presName="dummyConnPt" presStyleCnt="0"/>
      <dgm:spPr/>
    </dgm:pt>
    <dgm:pt modelId="{4D65F617-526E-4E6E-AC73-9576357079D9}" type="pres">
      <dgm:prSet presAssocID="{25D22AD2-43CC-4C53-B660-21B33F857C3F}" presName="node" presStyleLbl="node1" presStyleIdx="7" presStyleCnt="9">
        <dgm:presLayoutVars>
          <dgm:bulletEnabled val="1"/>
        </dgm:presLayoutVars>
      </dgm:prSet>
      <dgm:spPr/>
    </dgm:pt>
    <dgm:pt modelId="{07D73B67-AE8E-4753-9579-9A79AA86F56D}" type="pres">
      <dgm:prSet presAssocID="{07B11801-5C01-439B-B39F-17651313B2CB}" presName="sibTrans" presStyleLbl="bgSibTrans2D1" presStyleIdx="7" presStyleCnt="8"/>
      <dgm:spPr/>
    </dgm:pt>
    <dgm:pt modelId="{8F4267F9-47EB-452F-A354-4C5E428E85CC}" type="pres">
      <dgm:prSet presAssocID="{7AFA539E-F1D1-47FA-B6DC-31512ADF3A85}" presName="compNode" presStyleCnt="0"/>
      <dgm:spPr/>
    </dgm:pt>
    <dgm:pt modelId="{1B227767-A99E-41E6-A01D-B888FFB33AA8}" type="pres">
      <dgm:prSet presAssocID="{7AFA539E-F1D1-47FA-B6DC-31512ADF3A85}" presName="dummyConnPt" presStyleCnt="0"/>
      <dgm:spPr/>
    </dgm:pt>
    <dgm:pt modelId="{2DEDC92E-7829-4720-B1D8-559EF672B24C}" type="pres">
      <dgm:prSet presAssocID="{7AFA539E-F1D1-47FA-B6DC-31512ADF3A85}" presName="node" presStyleLbl="node1" presStyleIdx="8" presStyleCnt="9">
        <dgm:presLayoutVars>
          <dgm:bulletEnabled val="1"/>
        </dgm:presLayoutVars>
      </dgm:prSet>
      <dgm:spPr/>
    </dgm:pt>
  </dgm:ptLst>
  <dgm:cxnLst>
    <dgm:cxn modelId="{C2247211-BC7B-4567-A35D-3E239F026CA4}" type="presOf" srcId="{F332455A-AE5C-4822-A09C-37DF4571E581}" destId="{2FB90CB4-693F-4F2E-AE16-A35C6C5AD263}" srcOrd="0" destOrd="0" presId="urn:microsoft.com/office/officeart/2005/8/layout/bProcess4"/>
    <dgm:cxn modelId="{C15F0E15-C8CB-4B42-ACEB-D72166AD1951}" type="presOf" srcId="{721F029F-3809-4B54-8F9B-87D738AA86B4}" destId="{307B2154-23DD-4DBD-BD57-4236900DBDA3}" srcOrd="0" destOrd="0" presId="urn:microsoft.com/office/officeart/2005/8/layout/bProcess4"/>
    <dgm:cxn modelId="{9D931E23-C289-4EAC-953C-395CD73E93CC}" type="presOf" srcId="{EEE0F80A-FEAC-4F9E-ADE1-03DB5C2F9445}" destId="{BCB1333B-5D33-4BB1-8C0D-16E6BD38D088}" srcOrd="0" destOrd="0" presId="urn:microsoft.com/office/officeart/2005/8/layout/bProcess4"/>
    <dgm:cxn modelId="{AB58152B-C374-40A4-9DC2-69BD0D409D4B}" srcId="{EEE0F80A-FEAC-4F9E-ADE1-03DB5C2F9445}" destId="{523AEAE0-C91D-4E33-9741-1FB9D84ACE4F}" srcOrd="1" destOrd="0" parTransId="{11E632E6-3AFC-48C9-8D40-0D971510D020}" sibTransId="{60A37694-29A5-4BDD-89B7-652B5562B064}"/>
    <dgm:cxn modelId="{E100AC2D-5820-4F3C-B755-30C52B0DE9E2}" type="presOf" srcId="{B77668F6-6475-4873-8CCD-689628EBA4B8}" destId="{911DD78D-3B78-47CE-8CB9-E6170E2D3539}" srcOrd="0" destOrd="0" presId="urn:microsoft.com/office/officeart/2005/8/layout/bProcess4"/>
    <dgm:cxn modelId="{F389F941-281B-40AA-9836-7D1AA35E6337}" type="presOf" srcId="{25D22AD2-43CC-4C53-B660-21B33F857C3F}" destId="{4D65F617-526E-4E6E-AC73-9576357079D9}" srcOrd="0" destOrd="0" presId="urn:microsoft.com/office/officeart/2005/8/layout/bProcess4"/>
    <dgm:cxn modelId="{9D65A162-8657-4730-947B-4458A02B754E}" srcId="{EEE0F80A-FEAC-4F9E-ADE1-03DB5C2F9445}" destId="{B77668F6-6475-4873-8CCD-689628EBA4B8}" srcOrd="3" destOrd="0" parTransId="{64F9F1B0-978E-4BA6-8054-099F86534D37}" sibTransId="{A9D681F4-D286-457B-95FA-2988D1E7AEBB}"/>
    <dgm:cxn modelId="{F2D9B742-5D97-4946-BA0B-7FC982DDC2E1}" type="presOf" srcId="{333EB080-6A41-471E-A8BD-032C2D0C23E1}" destId="{1C56C69C-4FDE-47CF-9E27-27E4D6905B78}" srcOrd="0" destOrd="0" presId="urn:microsoft.com/office/officeart/2005/8/layout/bProcess4"/>
    <dgm:cxn modelId="{F4FBBB62-8A95-4969-B176-CA505DA4C5E6}" type="presOf" srcId="{A9D681F4-D286-457B-95FA-2988D1E7AEBB}" destId="{4E2B7E78-3486-4DAB-8055-46906CF3780C}" srcOrd="0" destOrd="0" presId="urn:microsoft.com/office/officeart/2005/8/layout/bProcess4"/>
    <dgm:cxn modelId="{3C498470-B138-410F-91B5-F95382562B77}" type="presOf" srcId="{44515E47-0B8C-4101-9F50-3024D69A250D}" destId="{C5AFF052-9AE2-401B-B42A-11D45C42F9E3}" srcOrd="0" destOrd="0" presId="urn:microsoft.com/office/officeart/2005/8/layout/bProcess4"/>
    <dgm:cxn modelId="{FE2FE572-CA74-491F-B8CB-752306E9F925}" srcId="{EEE0F80A-FEAC-4F9E-ADE1-03DB5C2F9445}" destId="{7A0A091C-ECDA-4B23-8FF8-08727028D80A}" srcOrd="5" destOrd="0" parTransId="{811CBE8B-1214-449D-B417-8ED5012032D7}" sibTransId="{F332455A-AE5C-4822-A09C-37DF4571E581}"/>
    <dgm:cxn modelId="{D65E348E-CECD-4460-8FC9-D8EE39A63100}" srcId="{EEE0F80A-FEAC-4F9E-ADE1-03DB5C2F9445}" destId="{E2911B98-BF3B-4035-ABAE-996691B74ADC}" srcOrd="4" destOrd="0" parTransId="{370CAEDB-F1F7-45BE-96BF-F077DB83D757}" sibTransId="{24882ABB-5952-4A85-A9F7-9C49B52C22E5}"/>
    <dgm:cxn modelId="{1ED75A95-DD12-4589-816A-B560D309D144}" type="presOf" srcId="{7AFA539E-F1D1-47FA-B6DC-31512ADF3A85}" destId="{2DEDC92E-7829-4720-B1D8-559EF672B24C}" srcOrd="0" destOrd="0" presId="urn:microsoft.com/office/officeart/2005/8/layout/bProcess4"/>
    <dgm:cxn modelId="{5896B995-3B7A-4A12-8D51-FA177C0DB40A}" type="presOf" srcId="{22248A58-6B27-4254-BF95-4D082615DA71}" destId="{E0D40B45-A812-4C51-B496-4160287B4FCA}" srcOrd="0" destOrd="0" presId="urn:microsoft.com/office/officeart/2005/8/layout/bProcess4"/>
    <dgm:cxn modelId="{6C67429E-AF60-4E6B-BDEC-546ED6F58668}" srcId="{EEE0F80A-FEAC-4F9E-ADE1-03DB5C2F9445}" destId="{7AFA539E-F1D1-47FA-B6DC-31512ADF3A85}" srcOrd="8" destOrd="0" parTransId="{A0427B9C-3679-4364-A580-969783E9DCBA}" sibTransId="{FA4A2034-E8F9-4687-B0E7-5A7F4CE61E06}"/>
    <dgm:cxn modelId="{42E81BA3-565A-423A-AA71-C8BF06E3772E}" srcId="{EEE0F80A-FEAC-4F9E-ADE1-03DB5C2F9445}" destId="{22248A58-6B27-4254-BF95-4D082615DA71}" srcOrd="6" destOrd="0" parTransId="{9E7D85FB-5499-4050-8890-5848D902EC94}" sibTransId="{721F029F-3809-4B54-8F9B-87D738AA86B4}"/>
    <dgm:cxn modelId="{3155F0B4-52B2-4661-A86E-675419997B7E}" type="presOf" srcId="{7A0A091C-ECDA-4B23-8FF8-08727028D80A}" destId="{466EB3AF-C0BF-469B-A87D-34CB87827491}" srcOrd="0" destOrd="0" presId="urn:microsoft.com/office/officeart/2005/8/layout/bProcess4"/>
    <dgm:cxn modelId="{4AAE6DBD-F000-4291-90ED-21CBF00D2F10}" type="presOf" srcId="{60A37694-29A5-4BDD-89B7-652B5562B064}" destId="{0DD102E1-CA05-4E09-A6FC-CD9BE9AF6DB0}" srcOrd="0" destOrd="0" presId="urn:microsoft.com/office/officeart/2005/8/layout/bProcess4"/>
    <dgm:cxn modelId="{6D7ACABF-E332-4DF9-99E8-31196A47FE63}" type="presOf" srcId="{E2911B98-BF3B-4035-ABAE-996691B74ADC}" destId="{C3D08F69-2118-445A-BB87-D03B2B19B8D1}" srcOrd="0" destOrd="0" presId="urn:microsoft.com/office/officeart/2005/8/layout/bProcess4"/>
    <dgm:cxn modelId="{CAF6F2C6-8D9C-46DA-8B3F-205A9DA764BE}" type="presOf" srcId="{AA4B4409-2031-48C7-8775-8FF7702EE13D}" destId="{650FA50B-2F84-4A41-BA84-6EBE88451F17}" srcOrd="0" destOrd="0" presId="urn:microsoft.com/office/officeart/2005/8/layout/bProcess4"/>
    <dgm:cxn modelId="{A5E8A9C7-9B74-4322-8C92-CE865C977CA3}" type="presOf" srcId="{7ADC3B9C-8D52-4F12-84E1-B992365DFD4B}" destId="{1BFD5054-D372-4BFB-A841-9B6A03B36FB0}" srcOrd="0" destOrd="0" presId="urn:microsoft.com/office/officeart/2005/8/layout/bProcess4"/>
    <dgm:cxn modelId="{CFC8CACD-17B7-4F6B-84F3-8E4526521A01}" srcId="{EEE0F80A-FEAC-4F9E-ADE1-03DB5C2F9445}" destId="{25D22AD2-43CC-4C53-B660-21B33F857C3F}" srcOrd="7" destOrd="0" parTransId="{EFC692AD-4E4E-4CC9-AC3F-7C6DFC920928}" sibTransId="{07B11801-5C01-439B-B39F-17651313B2CB}"/>
    <dgm:cxn modelId="{E683F3D3-2EA0-4C48-AEBF-599FFC2D2FFE}" type="presOf" srcId="{523AEAE0-C91D-4E33-9741-1FB9D84ACE4F}" destId="{296A5CD0-197E-45FC-832D-5A5AF20A0409}" srcOrd="0" destOrd="0" presId="urn:microsoft.com/office/officeart/2005/8/layout/bProcess4"/>
    <dgm:cxn modelId="{5EA7C0D4-91D3-4019-9A46-9BEF84417F27}" srcId="{EEE0F80A-FEAC-4F9E-ADE1-03DB5C2F9445}" destId="{333EB080-6A41-471E-A8BD-032C2D0C23E1}" srcOrd="2" destOrd="0" parTransId="{9531F86D-7572-4FD4-BC90-A56F3FC716E3}" sibTransId="{44515E47-0B8C-4101-9F50-3024D69A250D}"/>
    <dgm:cxn modelId="{FA1E4BE5-A2CF-4A62-A0E1-E3EAB1013629}" type="presOf" srcId="{07B11801-5C01-439B-B39F-17651313B2CB}" destId="{07D73B67-AE8E-4753-9579-9A79AA86F56D}" srcOrd="0" destOrd="0" presId="urn:microsoft.com/office/officeart/2005/8/layout/bProcess4"/>
    <dgm:cxn modelId="{4D3F3CE6-75A0-4BC6-A8D8-3D9B1B75BC50}" srcId="{EEE0F80A-FEAC-4F9E-ADE1-03DB5C2F9445}" destId="{7ADC3B9C-8D52-4F12-84E1-B992365DFD4B}" srcOrd="0" destOrd="0" parTransId="{0C114C17-9F3B-4525-87D5-2E2FD16A318F}" sibTransId="{AA4B4409-2031-48C7-8775-8FF7702EE13D}"/>
    <dgm:cxn modelId="{5D4854F9-C97E-4DDE-8F93-24B4C1A93D11}" type="presOf" srcId="{24882ABB-5952-4A85-A9F7-9C49B52C22E5}" destId="{909F8B4D-425D-433E-A955-857640FF3459}" srcOrd="0" destOrd="0" presId="urn:microsoft.com/office/officeart/2005/8/layout/bProcess4"/>
    <dgm:cxn modelId="{C6DE62CF-CDF6-4F16-85F6-B0531DF7B4E2}" type="presParOf" srcId="{BCB1333B-5D33-4BB1-8C0D-16E6BD38D088}" destId="{E406E7C5-4DB1-46A8-B393-0C6EA94DCCB9}" srcOrd="0" destOrd="0" presId="urn:microsoft.com/office/officeart/2005/8/layout/bProcess4"/>
    <dgm:cxn modelId="{8F68406B-C4B3-4C4D-A30D-27EFA639DCAE}" type="presParOf" srcId="{E406E7C5-4DB1-46A8-B393-0C6EA94DCCB9}" destId="{79F65AB0-23E3-4529-AB67-B6FF0C680B0B}" srcOrd="0" destOrd="0" presId="urn:microsoft.com/office/officeart/2005/8/layout/bProcess4"/>
    <dgm:cxn modelId="{54F8F785-11BC-422E-A706-141BE71E4FC2}" type="presParOf" srcId="{E406E7C5-4DB1-46A8-B393-0C6EA94DCCB9}" destId="{1BFD5054-D372-4BFB-A841-9B6A03B36FB0}" srcOrd="1" destOrd="0" presId="urn:microsoft.com/office/officeart/2005/8/layout/bProcess4"/>
    <dgm:cxn modelId="{E33C4D02-AD07-422E-BB94-9BE85F0E3C5B}" type="presParOf" srcId="{BCB1333B-5D33-4BB1-8C0D-16E6BD38D088}" destId="{650FA50B-2F84-4A41-BA84-6EBE88451F17}" srcOrd="1" destOrd="0" presId="urn:microsoft.com/office/officeart/2005/8/layout/bProcess4"/>
    <dgm:cxn modelId="{4A6FEA03-B3A2-420F-94E5-9426F4F98BEF}" type="presParOf" srcId="{BCB1333B-5D33-4BB1-8C0D-16E6BD38D088}" destId="{0CB0817A-3CCE-43AB-BD2B-55EC18B49C3F}" srcOrd="2" destOrd="0" presId="urn:microsoft.com/office/officeart/2005/8/layout/bProcess4"/>
    <dgm:cxn modelId="{D900E882-6C46-4856-B213-DBAEE2350255}" type="presParOf" srcId="{0CB0817A-3CCE-43AB-BD2B-55EC18B49C3F}" destId="{085CE05D-D9FD-472E-AB07-1B87BCBDDC98}" srcOrd="0" destOrd="0" presId="urn:microsoft.com/office/officeart/2005/8/layout/bProcess4"/>
    <dgm:cxn modelId="{4EE6DE6F-FD2E-4D23-8779-DADA253D745E}" type="presParOf" srcId="{0CB0817A-3CCE-43AB-BD2B-55EC18B49C3F}" destId="{296A5CD0-197E-45FC-832D-5A5AF20A0409}" srcOrd="1" destOrd="0" presId="urn:microsoft.com/office/officeart/2005/8/layout/bProcess4"/>
    <dgm:cxn modelId="{CDA2F5BB-746A-4759-8975-5ED25B4D0E87}" type="presParOf" srcId="{BCB1333B-5D33-4BB1-8C0D-16E6BD38D088}" destId="{0DD102E1-CA05-4E09-A6FC-CD9BE9AF6DB0}" srcOrd="3" destOrd="0" presId="urn:microsoft.com/office/officeart/2005/8/layout/bProcess4"/>
    <dgm:cxn modelId="{D75B8548-7C08-48D6-89F6-6C703D687408}" type="presParOf" srcId="{BCB1333B-5D33-4BB1-8C0D-16E6BD38D088}" destId="{EB029AC8-DBE2-42C8-8046-0BB66AC26A8B}" srcOrd="4" destOrd="0" presId="urn:microsoft.com/office/officeart/2005/8/layout/bProcess4"/>
    <dgm:cxn modelId="{5595102C-1694-4A30-BFAD-1BC51C2ADC74}" type="presParOf" srcId="{EB029AC8-DBE2-42C8-8046-0BB66AC26A8B}" destId="{88CD293E-D005-420E-AFA2-21B5B7A95648}" srcOrd="0" destOrd="0" presId="urn:microsoft.com/office/officeart/2005/8/layout/bProcess4"/>
    <dgm:cxn modelId="{77F584C7-F3F3-4E40-BC9E-3057197F4E1C}" type="presParOf" srcId="{EB029AC8-DBE2-42C8-8046-0BB66AC26A8B}" destId="{1C56C69C-4FDE-47CF-9E27-27E4D6905B78}" srcOrd="1" destOrd="0" presId="urn:microsoft.com/office/officeart/2005/8/layout/bProcess4"/>
    <dgm:cxn modelId="{0E599F29-6C9E-471E-8C0C-903D08B456DA}" type="presParOf" srcId="{BCB1333B-5D33-4BB1-8C0D-16E6BD38D088}" destId="{C5AFF052-9AE2-401B-B42A-11D45C42F9E3}" srcOrd="5" destOrd="0" presId="urn:microsoft.com/office/officeart/2005/8/layout/bProcess4"/>
    <dgm:cxn modelId="{B96CB3B4-55C3-4F10-AD0F-DB0B9A840C21}" type="presParOf" srcId="{BCB1333B-5D33-4BB1-8C0D-16E6BD38D088}" destId="{21E33F39-EFD9-4A28-83F2-D707E65D273D}" srcOrd="6" destOrd="0" presId="urn:microsoft.com/office/officeart/2005/8/layout/bProcess4"/>
    <dgm:cxn modelId="{E3446E59-68E5-4039-819D-6B3D0D358B89}" type="presParOf" srcId="{21E33F39-EFD9-4A28-83F2-D707E65D273D}" destId="{0CF214B5-DB9D-4F0D-8341-4DE05B44E9B0}" srcOrd="0" destOrd="0" presId="urn:microsoft.com/office/officeart/2005/8/layout/bProcess4"/>
    <dgm:cxn modelId="{073F58A5-14D8-42BC-9E01-E4526B9C33AA}" type="presParOf" srcId="{21E33F39-EFD9-4A28-83F2-D707E65D273D}" destId="{911DD78D-3B78-47CE-8CB9-E6170E2D3539}" srcOrd="1" destOrd="0" presId="urn:microsoft.com/office/officeart/2005/8/layout/bProcess4"/>
    <dgm:cxn modelId="{C551899F-5F5F-4B15-B237-D5290F18971F}" type="presParOf" srcId="{BCB1333B-5D33-4BB1-8C0D-16E6BD38D088}" destId="{4E2B7E78-3486-4DAB-8055-46906CF3780C}" srcOrd="7" destOrd="0" presId="urn:microsoft.com/office/officeart/2005/8/layout/bProcess4"/>
    <dgm:cxn modelId="{CD9016CF-6776-4211-A678-7220A11A7676}" type="presParOf" srcId="{BCB1333B-5D33-4BB1-8C0D-16E6BD38D088}" destId="{D9A6803A-4E92-457D-9A51-315EF6E6073B}" srcOrd="8" destOrd="0" presId="urn:microsoft.com/office/officeart/2005/8/layout/bProcess4"/>
    <dgm:cxn modelId="{88E17CAA-1F08-4786-9102-B747D320458A}" type="presParOf" srcId="{D9A6803A-4E92-457D-9A51-315EF6E6073B}" destId="{84D155C3-A385-4F63-8694-D07265101ADE}" srcOrd="0" destOrd="0" presId="urn:microsoft.com/office/officeart/2005/8/layout/bProcess4"/>
    <dgm:cxn modelId="{C23E98F9-97C3-4F87-934F-BA5765FCE2B0}" type="presParOf" srcId="{D9A6803A-4E92-457D-9A51-315EF6E6073B}" destId="{C3D08F69-2118-445A-BB87-D03B2B19B8D1}" srcOrd="1" destOrd="0" presId="urn:microsoft.com/office/officeart/2005/8/layout/bProcess4"/>
    <dgm:cxn modelId="{646FC8F2-F345-403F-919C-87E28B04698E}" type="presParOf" srcId="{BCB1333B-5D33-4BB1-8C0D-16E6BD38D088}" destId="{909F8B4D-425D-433E-A955-857640FF3459}" srcOrd="9" destOrd="0" presId="urn:microsoft.com/office/officeart/2005/8/layout/bProcess4"/>
    <dgm:cxn modelId="{7F81F447-179A-4AB0-A1FE-B2A48FD04587}" type="presParOf" srcId="{BCB1333B-5D33-4BB1-8C0D-16E6BD38D088}" destId="{498D9924-8BDF-4139-9B65-03F863F2D4FC}" srcOrd="10" destOrd="0" presId="urn:microsoft.com/office/officeart/2005/8/layout/bProcess4"/>
    <dgm:cxn modelId="{6A8B65A0-AC54-463A-AA88-5CFFA9D719CC}" type="presParOf" srcId="{498D9924-8BDF-4139-9B65-03F863F2D4FC}" destId="{B7D9C871-C79B-422A-B580-5DB32415174A}" srcOrd="0" destOrd="0" presId="urn:microsoft.com/office/officeart/2005/8/layout/bProcess4"/>
    <dgm:cxn modelId="{06EA9C90-1B96-486F-876D-5F3D115AA697}" type="presParOf" srcId="{498D9924-8BDF-4139-9B65-03F863F2D4FC}" destId="{466EB3AF-C0BF-469B-A87D-34CB87827491}" srcOrd="1" destOrd="0" presId="urn:microsoft.com/office/officeart/2005/8/layout/bProcess4"/>
    <dgm:cxn modelId="{127D50B1-8B3B-4BEE-A33B-7627EB9FCB16}" type="presParOf" srcId="{BCB1333B-5D33-4BB1-8C0D-16E6BD38D088}" destId="{2FB90CB4-693F-4F2E-AE16-A35C6C5AD263}" srcOrd="11" destOrd="0" presId="urn:microsoft.com/office/officeart/2005/8/layout/bProcess4"/>
    <dgm:cxn modelId="{5B60E043-DB51-4E29-B561-604670F216AC}" type="presParOf" srcId="{BCB1333B-5D33-4BB1-8C0D-16E6BD38D088}" destId="{91A089CA-AC91-4C00-8199-153259076E94}" srcOrd="12" destOrd="0" presId="urn:microsoft.com/office/officeart/2005/8/layout/bProcess4"/>
    <dgm:cxn modelId="{FE7AE990-7D11-45A0-89C0-FF7BF8CF9599}" type="presParOf" srcId="{91A089CA-AC91-4C00-8199-153259076E94}" destId="{72B03506-691D-4B07-B502-D99710780103}" srcOrd="0" destOrd="0" presId="urn:microsoft.com/office/officeart/2005/8/layout/bProcess4"/>
    <dgm:cxn modelId="{7593F024-3B75-4B54-90FF-9D2ED3D81434}" type="presParOf" srcId="{91A089CA-AC91-4C00-8199-153259076E94}" destId="{E0D40B45-A812-4C51-B496-4160287B4FCA}" srcOrd="1" destOrd="0" presId="urn:microsoft.com/office/officeart/2005/8/layout/bProcess4"/>
    <dgm:cxn modelId="{5565B1EC-45DC-450D-BB70-9ECA661D74B9}" type="presParOf" srcId="{BCB1333B-5D33-4BB1-8C0D-16E6BD38D088}" destId="{307B2154-23DD-4DBD-BD57-4236900DBDA3}" srcOrd="13" destOrd="0" presId="urn:microsoft.com/office/officeart/2005/8/layout/bProcess4"/>
    <dgm:cxn modelId="{759CE26A-E866-48C4-976A-FA4EA6A9200F}" type="presParOf" srcId="{BCB1333B-5D33-4BB1-8C0D-16E6BD38D088}" destId="{23995CBC-ECE9-49FC-B42A-55B684ECBD46}" srcOrd="14" destOrd="0" presId="urn:microsoft.com/office/officeart/2005/8/layout/bProcess4"/>
    <dgm:cxn modelId="{86F9B6A3-A520-4676-A945-336475D5226D}" type="presParOf" srcId="{23995CBC-ECE9-49FC-B42A-55B684ECBD46}" destId="{1DCE9AD8-67AB-4201-8B15-55D5095A873E}" srcOrd="0" destOrd="0" presId="urn:microsoft.com/office/officeart/2005/8/layout/bProcess4"/>
    <dgm:cxn modelId="{A49E8B80-E8DC-4CE5-81FA-A062BF28BC4C}" type="presParOf" srcId="{23995CBC-ECE9-49FC-B42A-55B684ECBD46}" destId="{4D65F617-526E-4E6E-AC73-9576357079D9}" srcOrd="1" destOrd="0" presId="urn:microsoft.com/office/officeart/2005/8/layout/bProcess4"/>
    <dgm:cxn modelId="{4C56C122-E7D7-48A9-B2DF-F7FB051221C9}" type="presParOf" srcId="{BCB1333B-5D33-4BB1-8C0D-16E6BD38D088}" destId="{07D73B67-AE8E-4753-9579-9A79AA86F56D}" srcOrd="15" destOrd="0" presId="urn:microsoft.com/office/officeart/2005/8/layout/bProcess4"/>
    <dgm:cxn modelId="{9F3C6759-470E-4B00-894C-7C755CE67D5C}" type="presParOf" srcId="{BCB1333B-5D33-4BB1-8C0D-16E6BD38D088}" destId="{8F4267F9-47EB-452F-A354-4C5E428E85CC}" srcOrd="16" destOrd="0" presId="urn:microsoft.com/office/officeart/2005/8/layout/bProcess4"/>
    <dgm:cxn modelId="{CFAD3E7D-59FD-4E2F-A518-FA9566822BA8}" type="presParOf" srcId="{8F4267F9-47EB-452F-A354-4C5E428E85CC}" destId="{1B227767-A99E-41E6-A01D-B888FFB33AA8}" srcOrd="0" destOrd="0" presId="urn:microsoft.com/office/officeart/2005/8/layout/bProcess4"/>
    <dgm:cxn modelId="{DBD3ECD4-0F38-40B0-8BE2-76FDC4188E9E}" type="presParOf" srcId="{8F4267F9-47EB-452F-A354-4C5E428E85CC}" destId="{2DEDC92E-7829-4720-B1D8-559EF672B24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95F04D-0E58-4CFB-B766-BCAB27991111}"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IN"/>
        </a:p>
      </dgm:t>
    </dgm:pt>
    <dgm:pt modelId="{80AFB513-7446-4FAF-A1C0-C8AF515D7BF6}">
      <dgm:prSet phldrT="[Text]"/>
      <dgm:spPr>
        <a:gradFill rotWithShape="0">
          <a:gsLst>
            <a:gs pos="0">
              <a:srgbClr val="FFFF00"/>
            </a:gs>
            <a:gs pos="83000">
              <a:srgbClr val="00B0F0"/>
            </a:gs>
          </a:gsLst>
          <a:lin ang="5400000" scaled="1"/>
        </a:gradFill>
      </dgm:spPr>
      <dgm:t>
        <a:bodyPr/>
        <a:lstStyle/>
        <a:p>
          <a:r>
            <a:rPr lang="en-US" dirty="0"/>
            <a:t>HTML</a:t>
          </a:r>
          <a:endParaRPr lang="en-IN" dirty="0"/>
        </a:p>
      </dgm:t>
    </dgm:pt>
    <dgm:pt modelId="{A4030BE5-14FF-4077-886D-577D5DE2ED6D}" type="parTrans" cxnId="{1CFE680E-0110-4731-954E-F6E380D05871}">
      <dgm:prSet/>
      <dgm:spPr/>
      <dgm:t>
        <a:bodyPr/>
        <a:lstStyle/>
        <a:p>
          <a:endParaRPr lang="en-IN"/>
        </a:p>
      </dgm:t>
    </dgm:pt>
    <dgm:pt modelId="{08AB60F5-5295-4BAA-9F4E-9183EB575A57}" type="sibTrans" cxnId="{1CFE680E-0110-4731-954E-F6E380D05871}">
      <dgm:prSet/>
      <dgm:spPr>
        <a:gradFill rotWithShape="0">
          <a:gsLst>
            <a:gs pos="0">
              <a:srgbClr val="002060"/>
            </a:gs>
            <a:gs pos="83000">
              <a:srgbClr val="FF3399"/>
            </a:gs>
          </a:gsLst>
          <a:lin ang="5400000" scaled="1"/>
        </a:gradFill>
      </dgm:spPr>
      <dgm:t>
        <a:bodyPr/>
        <a:lstStyle/>
        <a:p>
          <a:endParaRPr lang="en-IN"/>
        </a:p>
      </dgm:t>
    </dgm:pt>
    <dgm:pt modelId="{5011F23E-BFC8-4543-88AB-6ACBDAE3F9BD}">
      <dgm:prSet phldrT="[Text]"/>
      <dgm:spPr>
        <a:gradFill rotWithShape="0">
          <a:gsLst>
            <a:gs pos="0">
              <a:srgbClr val="002060"/>
            </a:gs>
            <a:gs pos="83000">
              <a:srgbClr val="FF3399"/>
            </a:gs>
          </a:gsLst>
          <a:lin ang="5400000" scaled="1"/>
        </a:gradFill>
      </dgm:spPr>
      <dgm:t>
        <a:bodyPr/>
        <a:lstStyle/>
        <a:p>
          <a:r>
            <a:rPr lang="en-US" dirty="0"/>
            <a:t>JS</a:t>
          </a:r>
          <a:endParaRPr lang="en-IN" dirty="0"/>
        </a:p>
      </dgm:t>
    </dgm:pt>
    <dgm:pt modelId="{2DA34501-62B1-446A-934F-65CE0E6B8FF2}" type="parTrans" cxnId="{84C0644F-779C-420C-8C24-8B091C01D025}">
      <dgm:prSet/>
      <dgm:spPr/>
      <dgm:t>
        <a:bodyPr/>
        <a:lstStyle/>
        <a:p>
          <a:endParaRPr lang="en-IN"/>
        </a:p>
      </dgm:t>
    </dgm:pt>
    <dgm:pt modelId="{93952CFB-FF92-434A-9DAC-BB94F2D13107}" type="sibTrans" cxnId="{84C0644F-779C-420C-8C24-8B091C01D025}">
      <dgm:prSet/>
      <dgm:spPr>
        <a:gradFill rotWithShape="0">
          <a:gsLst>
            <a:gs pos="0">
              <a:srgbClr val="DEF127"/>
            </a:gs>
            <a:gs pos="83000">
              <a:srgbClr val="00B0F0"/>
            </a:gs>
          </a:gsLst>
          <a:lin ang="5400000" scaled="1"/>
        </a:gradFill>
      </dgm:spPr>
      <dgm:t>
        <a:bodyPr/>
        <a:lstStyle/>
        <a:p>
          <a:endParaRPr lang="en-IN"/>
        </a:p>
      </dgm:t>
    </dgm:pt>
    <dgm:pt modelId="{5E22CB68-6660-41BA-8A61-AD497027ADB7}">
      <dgm:prSet phldrT="[Text]"/>
      <dgm:spPr>
        <a:gradFill rotWithShape="0">
          <a:gsLst>
            <a:gs pos="0">
              <a:srgbClr val="FFC000"/>
            </a:gs>
            <a:gs pos="82000">
              <a:srgbClr val="7030A0"/>
            </a:gs>
          </a:gsLst>
          <a:lin ang="5400000" scaled="1"/>
        </a:gradFill>
      </dgm:spPr>
      <dgm:t>
        <a:bodyPr/>
        <a:lstStyle/>
        <a:p>
          <a:r>
            <a:rPr lang="en-US" dirty="0"/>
            <a:t>CSS</a:t>
          </a:r>
          <a:endParaRPr lang="en-IN" dirty="0"/>
        </a:p>
      </dgm:t>
    </dgm:pt>
    <dgm:pt modelId="{9BD03A96-37FA-4C64-9319-CC48D2B1C4E1}" type="parTrans" cxnId="{3F6AE5E2-5257-4CF3-96F9-2990D20CE9D3}">
      <dgm:prSet/>
      <dgm:spPr/>
      <dgm:t>
        <a:bodyPr/>
        <a:lstStyle/>
        <a:p>
          <a:endParaRPr lang="en-IN"/>
        </a:p>
      </dgm:t>
    </dgm:pt>
    <dgm:pt modelId="{A28BF547-D8BC-4F9E-B287-4727400EEADE}" type="sibTrans" cxnId="{3F6AE5E2-5257-4CF3-96F9-2990D20CE9D3}">
      <dgm:prSet/>
      <dgm:spPr>
        <a:gradFill rotWithShape="0">
          <a:gsLst>
            <a:gs pos="0">
              <a:srgbClr val="FF3399"/>
            </a:gs>
            <a:gs pos="83000">
              <a:srgbClr val="00B0F0"/>
            </a:gs>
          </a:gsLst>
          <a:lin ang="5400000" scaled="1"/>
        </a:gradFill>
      </dgm:spPr>
      <dgm:t>
        <a:bodyPr/>
        <a:lstStyle/>
        <a:p>
          <a:endParaRPr lang="en-IN"/>
        </a:p>
      </dgm:t>
    </dgm:pt>
    <dgm:pt modelId="{F4A12412-C374-4AE0-BA29-3AAF0E5DE17A}" type="pres">
      <dgm:prSet presAssocID="{1C95F04D-0E58-4CFB-B766-BCAB27991111}" presName="Name0" presStyleCnt="0">
        <dgm:presLayoutVars>
          <dgm:dir/>
          <dgm:resizeHandles val="exact"/>
        </dgm:presLayoutVars>
      </dgm:prSet>
      <dgm:spPr/>
    </dgm:pt>
    <dgm:pt modelId="{704F0F1F-30A6-4C74-8DBC-C93D00E05C71}" type="pres">
      <dgm:prSet presAssocID="{80AFB513-7446-4FAF-A1C0-C8AF515D7BF6}" presName="node" presStyleLbl="node1" presStyleIdx="0" presStyleCnt="3">
        <dgm:presLayoutVars>
          <dgm:bulletEnabled val="1"/>
        </dgm:presLayoutVars>
      </dgm:prSet>
      <dgm:spPr/>
    </dgm:pt>
    <dgm:pt modelId="{0160E16D-AA2B-4B95-BABF-758A52195C20}" type="pres">
      <dgm:prSet presAssocID="{08AB60F5-5295-4BAA-9F4E-9183EB575A57}" presName="sibTrans" presStyleLbl="sibTrans2D1" presStyleIdx="0" presStyleCnt="3"/>
      <dgm:spPr/>
    </dgm:pt>
    <dgm:pt modelId="{70EC6DF9-1043-4B86-8434-E9EC0F8DACC4}" type="pres">
      <dgm:prSet presAssocID="{08AB60F5-5295-4BAA-9F4E-9183EB575A57}" presName="connectorText" presStyleLbl="sibTrans2D1" presStyleIdx="0" presStyleCnt="3"/>
      <dgm:spPr/>
    </dgm:pt>
    <dgm:pt modelId="{39828B0F-B5CE-4682-87DA-E9F6FD29A918}" type="pres">
      <dgm:prSet presAssocID="{5011F23E-BFC8-4543-88AB-6ACBDAE3F9BD}" presName="node" presStyleLbl="node1" presStyleIdx="1" presStyleCnt="3">
        <dgm:presLayoutVars>
          <dgm:bulletEnabled val="1"/>
        </dgm:presLayoutVars>
      </dgm:prSet>
      <dgm:spPr/>
    </dgm:pt>
    <dgm:pt modelId="{33226914-CEEB-4373-94BA-1E1014D7ADB4}" type="pres">
      <dgm:prSet presAssocID="{93952CFB-FF92-434A-9DAC-BB94F2D13107}" presName="sibTrans" presStyleLbl="sibTrans2D1" presStyleIdx="1" presStyleCnt="3"/>
      <dgm:spPr/>
    </dgm:pt>
    <dgm:pt modelId="{77A28299-31EC-471D-8C4D-72F6432450BE}" type="pres">
      <dgm:prSet presAssocID="{93952CFB-FF92-434A-9DAC-BB94F2D13107}" presName="connectorText" presStyleLbl="sibTrans2D1" presStyleIdx="1" presStyleCnt="3"/>
      <dgm:spPr/>
    </dgm:pt>
    <dgm:pt modelId="{61381D5D-2887-4FE8-A058-F9E373C303EC}" type="pres">
      <dgm:prSet presAssocID="{5E22CB68-6660-41BA-8A61-AD497027ADB7}" presName="node" presStyleLbl="node1" presStyleIdx="2" presStyleCnt="3">
        <dgm:presLayoutVars>
          <dgm:bulletEnabled val="1"/>
        </dgm:presLayoutVars>
      </dgm:prSet>
      <dgm:spPr/>
    </dgm:pt>
    <dgm:pt modelId="{478156F7-1D27-4BFC-A263-7C4DA9DD9F7F}" type="pres">
      <dgm:prSet presAssocID="{A28BF547-D8BC-4F9E-B287-4727400EEADE}" presName="sibTrans" presStyleLbl="sibTrans2D1" presStyleIdx="2" presStyleCnt="3"/>
      <dgm:spPr/>
    </dgm:pt>
    <dgm:pt modelId="{380B7810-96F1-46A3-82C7-5E1694D1AB90}" type="pres">
      <dgm:prSet presAssocID="{A28BF547-D8BC-4F9E-B287-4727400EEADE}" presName="connectorText" presStyleLbl="sibTrans2D1" presStyleIdx="2" presStyleCnt="3"/>
      <dgm:spPr/>
    </dgm:pt>
  </dgm:ptLst>
  <dgm:cxnLst>
    <dgm:cxn modelId="{1C5B0203-EFF3-4CAB-98FF-83227E00AF41}" type="presOf" srcId="{A28BF547-D8BC-4F9E-B287-4727400EEADE}" destId="{478156F7-1D27-4BFC-A263-7C4DA9DD9F7F}" srcOrd="0" destOrd="0" presId="urn:microsoft.com/office/officeart/2005/8/layout/cycle7"/>
    <dgm:cxn modelId="{1CFE680E-0110-4731-954E-F6E380D05871}" srcId="{1C95F04D-0E58-4CFB-B766-BCAB27991111}" destId="{80AFB513-7446-4FAF-A1C0-C8AF515D7BF6}" srcOrd="0" destOrd="0" parTransId="{A4030BE5-14FF-4077-886D-577D5DE2ED6D}" sibTransId="{08AB60F5-5295-4BAA-9F4E-9183EB575A57}"/>
    <dgm:cxn modelId="{A3489013-B220-4C7B-B630-3BABD295C87E}" type="presOf" srcId="{5E22CB68-6660-41BA-8A61-AD497027ADB7}" destId="{61381D5D-2887-4FE8-A058-F9E373C303EC}" srcOrd="0" destOrd="0" presId="urn:microsoft.com/office/officeart/2005/8/layout/cycle7"/>
    <dgm:cxn modelId="{B1A8A347-955F-4EFC-B39B-6E08AF09692C}" type="presOf" srcId="{08AB60F5-5295-4BAA-9F4E-9183EB575A57}" destId="{0160E16D-AA2B-4B95-BABF-758A52195C20}" srcOrd="0" destOrd="0" presId="urn:microsoft.com/office/officeart/2005/8/layout/cycle7"/>
    <dgm:cxn modelId="{84C0644F-779C-420C-8C24-8B091C01D025}" srcId="{1C95F04D-0E58-4CFB-B766-BCAB27991111}" destId="{5011F23E-BFC8-4543-88AB-6ACBDAE3F9BD}" srcOrd="1" destOrd="0" parTransId="{2DA34501-62B1-446A-934F-65CE0E6B8FF2}" sibTransId="{93952CFB-FF92-434A-9DAC-BB94F2D13107}"/>
    <dgm:cxn modelId="{BFB88186-5BB0-470D-B748-BCDFE86E06E4}" type="presOf" srcId="{A28BF547-D8BC-4F9E-B287-4727400EEADE}" destId="{380B7810-96F1-46A3-82C7-5E1694D1AB90}" srcOrd="1" destOrd="0" presId="urn:microsoft.com/office/officeart/2005/8/layout/cycle7"/>
    <dgm:cxn modelId="{45D3AA8A-DD9B-4414-948A-FFD779ECFD73}" type="presOf" srcId="{93952CFB-FF92-434A-9DAC-BB94F2D13107}" destId="{33226914-CEEB-4373-94BA-1E1014D7ADB4}" srcOrd="0" destOrd="0" presId="urn:microsoft.com/office/officeart/2005/8/layout/cycle7"/>
    <dgm:cxn modelId="{220E799B-69E1-484A-A056-BE6DDB6F5DDA}" type="presOf" srcId="{1C95F04D-0E58-4CFB-B766-BCAB27991111}" destId="{F4A12412-C374-4AE0-BA29-3AAF0E5DE17A}" srcOrd="0" destOrd="0" presId="urn:microsoft.com/office/officeart/2005/8/layout/cycle7"/>
    <dgm:cxn modelId="{984E7C9E-AFDE-471E-BCF8-9FEE88EF108C}" type="presOf" srcId="{5011F23E-BFC8-4543-88AB-6ACBDAE3F9BD}" destId="{39828B0F-B5CE-4682-87DA-E9F6FD29A918}" srcOrd="0" destOrd="0" presId="urn:microsoft.com/office/officeart/2005/8/layout/cycle7"/>
    <dgm:cxn modelId="{D87E98A8-1A70-4A8E-B025-1ED077CAE152}" type="presOf" srcId="{80AFB513-7446-4FAF-A1C0-C8AF515D7BF6}" destId="{704F0F1F-30A6-4C74-8DBC-C93D00E05C71}" srcOrd="0" destOrd="0" presId="urn:microsoft.com/office/officeart/2005/8/layout/cycle7"/>
    <dgm:cxn modelId="{A786F7AD-63E4-479F-8AD5-FDFA34259B32}" type="presOf" srcId="{93952CFB-FF92-434A-9DAC-BB94F2D13107}" destId="{77A28299-31EC-471D-8C4D-72F6432450BE}" srcOrd="1" destOrd="0" presId="urn:microsoft.com/office/officeart/2005/8/layout/cycle7"/>
    <dgm:cxn modelId="{D0C5AEC7-F096-41BF-801F-EB221D951464}" type="presOf" srcId="{08AB60F5-5295-4BAA-9F4E-9183EB575A57}" destId="{70EC6DF9-1043-4B86-8434-E9EC0F8DACC4}" srcOrd="1" destOrd="0" presId="urn:microsoft.com/office/officeart/2005/8/layout/cycle7"/>
    <dgm:cxn modelId="{3F6AE5E2-5257-4CF3-96F9-2990D20CE9D3}" srcId="{1C95F04D-0E58-4CFB-B766-BCAB27991111}" destId="{5E22CB68-6660-41BA-8A61-AD497027ADB7}" srcOrd="2" destOrd="0" parTransId="{9BD03A96-37FA-4C64-9319-CC48D2B1C4E1}" sibTransId="{A28BF547-D8BC-4F9E-B287-4727400EEADE}"/>
    <dgm:cxn modelId="{24DCF14C-C1E6-4B9C-AEF4-BE6BE0A703AD}" type="presParOf" srcId="{F4A12412-C374-4AE0-BA29-3AAF0E5DE17A}" destId="{704F0F1F-30A6-4C74-8DBC-C93D00E05C71}" srcOrd="0" destOrd="0" presId="urn:microsoft.com/office/officeart/2005/8/layout/cycle7"/>
    <dgm:cxn modelId="{1972ED72-A6AE-412A-9EAF-460E547D7309}" type="presParOf" srcId="{F4A12412-C374-4AE0-BA29-3AAF0E5DE17A}" destId="{0160E16D-AA2B-4B95-BABF-758A52195C20}" srcOrd="1" destOrd="0" presId="urn:microsoft.com/office/officeart/2005/8/layout/cycle7"/>
    <dgm:cxn modelId="{ED274593-99FE-4632-AA7D-651AD1ED17E6}" type="presParOf" srcId="{0160E16D-AA2B-4B95-BABF-758A52195C20}" destId="{70EC6DF9-1043-4B86-8434-E9EC0F8DACC4}" srcOrd="0" destOrd="0" presId="urn:microsoft.com/office/officeart/2005/8/layout/cycle7"/>
    <dgm:cxn modelId="{C15115C7-1FE2-4826-BEC8-31A5CB6B14DB}" type="presParOf" srcId="{F4A12412-C374-4AE0-BA29-3AAF0E5DE17A}" destId="{39828B0F-B5CE-4682-87DA-E9F6FD29A918}" srcOrd="2" destOrd="0" presId="urn:microsoft.com/office/officeart/2005/8/layout/cycle7"/>
    <dgm:cxn modelId="{9D1FF388-E7D0-4A4E-A957-FBA22E960365}" type="presParOf" srcId="{F4A12412-C374-4AE0-BA29-3AAF0E5DE17A}" destId="{33226914-CEEB-4373-94BA-1E1014D7ADB4}" srcOrd="3" destOrd="0" presId="urn:microsoft.com/office/officeart/2005/8/layout/cycle7"/>
    <dgm:cxn modelId="{D77A8BBB-611C-4348-A23F-ABD85D8C34B7}" type="presParOf" srcId="{33226914-CEEB-4373-94BA-1E1014D7ADB4}" destId="{77A28299-31EC-471D-8C4D-72F6432450BE}" srcOrd="0" destOrd="0" presId="urn:microsoft.com/office/officeart/2005/8/layout/cycle7"/>
    <dgm:cxn modelId="{06D8D7DA-F11A-4720-9245-86A992ADB38E}" type="presParOf" srcId="{F4A12412-C374-4AE0-BA29-3AAF0E5DE17A}" destId="{61381D5D-2887-4FE8-A058-F9E373C303EC}" srcOrd="4" destOrd="0" presId="urn:microsoft.com/office/officeart/2005/8/layout/cycle7"/>
    <dgm:cxn modelId="{137BE811-FA04-41E0-9B5B-BD398FEF73F8}" type="presParOf" srcId="{F4A12412-C374-4AE0-BA29-3AAF0E5DE17A}" destId="{478156F7-1D27-4BFC-A263-7C4DA9DD9F7F}" srcOrd="5" destOrd="0" presId="urn:microsoft.com/office/officeart/2005/8/layout/cycle7"/>
    <dgm:cxn modelId="{E4160D8F-FF6D-4886-B512-A61412F18856}" type="presParOf" srcId="{478156F7-1D27-4BFC-A263-7C4DA9DD9F7F}" destId="{380B7810-96F1-46A3-82C7-5E1694D1AB90}"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46A5AC-F06A-438A-A2A1-EC27C35A4D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F62C5C4-1778-473C-8817-456659CD2561}">
      <dgm:prSet phldrT="[Text]"/>
      <dgm:spPr>
        <a:gradFill rotWithShape="0">
          <a:gsLst>
            <a:gs pos="0">
              <a:srgbClr val="FFC000"/>
            </a:gs>
            <a:gs pos="74000">
              <a:srgbClr val="00B0F0"/>
            </a:gs>
          </a:gsLst>
          <a:lin ang="5400000" scaled="1"/>
        </a:gradFill>
      </dgm:spPr>
      <dgm:t>
        <a:bodyPr/>
        <a:lstStyle/>
        <a:p>
          <a:r>
            <a:rPr lang="en-US" b="1" dirty="0">
              <a:solidFill>
                <a:schemeClr val="bg1"/>
              </a:solidFill>
            </a:rPr>
            <a:t>Welcome Page</a:t>
          </a:r>
          <a:endParaRPr lang="en-IN" b="1" dirty="0">
            <a:solidFill>
              <a:schemeClr val="bg1"/>
            </a:solidFill>
          </a:endParaRPr>
        </a:p>
      </dgm:t>
    </dgm:pt>
    <dgm:pt modelId="{76C5104D-BB7C-4790-BC90-F4321B39CA7B}" type="parTrans" cxnId="{4493A80D-3E44-4168-9939-8402BBED0609}">
      <dgm:prSet/>
      <dgm:spPr/>
      <dgm:t>
        <a:bodyPr/>
        <a:lstStyle/>
        <a:p>
          <a:endParaRPr lang="en-IN"/>
        </a:p>
      </dgm:t>
    </dgm:pt>
    <dgm:pt modelId="{592152D0-BA66-445C-806D-9524A85C1CB0}" type="sibTrans" cxnId="{4493A80D-3E44-4168-9939-8402BBED0609}">
      <dgm:prSet/>
      <dgm:spPr/>
      <dgm:t>
        <a:bodyPr/>
        <a:lstStyle/>
        <a:p>
          <a:endParaRPr lang="en-IN"/>
        </a:p>
      </dgm:t>
    </dgm:pt>
    <dgm:pt modelId="{E20C5A11-3A79-48E3-BF68-43E065C4A888}">
      <dgm:prSet phldrT="[Text]"/>
      <dgm:spPr>
        <a:gradFill rotWithShape="0">
          <a:gsLst>
            <a:gs pos="0">
              <a:srgbClr val="CB4DC2"/>
            </a:gs>
            <a:gs pos="74000">
              <a:srgbClr val="92D050"/>
            </a:gs>
          </a:gsLst>
          <a:lin ang="5400000" scaled="1"/>
        </a:gradFill>
      </dgm:spPr>
      <dgm:t>
        <a:bodyPr/>
        <a:lstStyle/>
        <a:p>
          <a:r>
            <a:rPr lang="en-US" b="1" dirty="0">
              <a:solidFill>
                <a:schemeClr val="bg1"/>
              </a:solidFill>
            </a:rPr>
            <a:t>Register Tab</a:t>
          </a:r>
          <a:endParaRPr lang="en-IN" b="1" dirty="0">
            <a:solidFill>
              <a:schemeClr val="bg1"/>
            </a:solidFill>
          </a:endParaRPr>
        </a:p>
      </dgm:t>
    </dgm:pt>
    <dgm:pt modelId="{29B5EE01-3B26-4930-B010-BB534E24B272}" type="parTrans" cxnId="{4AAC1B99-317A-4123-A22B-9196192E6A3F}">
      <dgm:prSet/>
      <dgm:spPr/>
      <dgm:t>
        <a:bodyPr/>
        <a:lstStyle/>
        <a:p>
          <a:endParaRPr lang="en-IN"/>
        </a:p>
      </dgm:t>
    </dgm:pt>
    <dgm:pt modelId="{AD6430C0-FD19-41AD-8D98-F3B25D100F8E}" type="sibTrans" cxnId="{4AAC1B99-317A-4123-A22B-9196192E6A3F}">
      <dgm:prSet/>
      <dgm:spPr/>
      <dgm:t>
        <a:bodyPr/>
        <a:lstStyle/>
        <a:p>
          <a:endParaRPr lang="en-IN"/>
        </a:p>
      </dgm:t>
    </dgm:pt>
    <dgm:pt modelId="{0729EE71-4F37-4E6C-8025-7EB5ADCFCA4B}">
      <dgm:prSet phldrT="[Text]"/>
      <dgm:spPr>
        <a:gradFill rotWithShape="0">
          <a:gsLst>
            <a:gs pos="0">
              <a:srgbClr val="FF3399"/>
            </a:gs>
            <a:gs pos="74000">
              <a:srgbClr val="0070C0"/>
            </a:gs>
          </a:gsLst>
          <a:lin ang="5400000" scaled="1"/>
        </a:gradFill>
      </dgm:spPr>
      <dgm:t>
        <a:bodyPr/>
        <a:lstStyle/>
        <a:p>
          <a:r>
            <a:rPr lang="en-US" b="1" dirty="0">
              <a:solidFill>
                <a:schemeClr val="bg1"/>
              </a:solidFill>
            </a:rPr>
            <a:t>Search Section</a:t>
          </a:r>
          <a:endParaRPr lang="en-IN" b="1" dirty="0">
            <a:solidFill>
              <a:schemeClr val="bg1"/>
            </a:solidFill>
          </a:endParaRPr>
        </a:p>
      </dgm:t>
    </dgm:pt>
    <dgm:pt modelId="{FD33DE83-08C6-4429-942D-378BD1AE0390}" type="parTrans" cxnId="{0407A441-F046-4DCD-ADA1-3F8490372AB4}">
      <dgm:prSet/>
      <dgm:spPr/>
      <dgm:t>
        <a:bodyPr/>
        <a:lstStyle/>
        <a:p>
          <a:endParaRPr lang="en-IN"/>
        </a:p>
      </dgm:t>
    </dgm:pt>
    <dgm:pt modelId="{D09058CA-216B-4A79-A6C0-81856294286A}" type="sibTrans" cxnId="{0407A441-F046-4DCD-ADA1-3F8490372AB4}">
      <dgm:prSet/>
      <dgm:spPr/>
      <dgm:t>
        <a:bodyPr/>
        <a:lstStyle/>
        <a:p>
          <a:endParaRPr lang="en-IN"/>
        </a:p>
      </dgm:t>
    </dgm:pt>
    <dgm:pt modelId="{A959BE90-3E9F-4498-8F94-3022CBB11D92}">
      <dgm:prSet phldrT="[Text]"/>
      <dgm:spPr>
        <a:gradFill rotWithShape="0">
          <a:gsLst>
            <a:gs pos="0">
              <a:srgbClr val="FF0000"/>
            </a:gs>
            <a:gs pos="90000">
              <a:srgbClr val="FFFF00"/>
            </a:gs>
          </a:gsLst>
          <a:lin ang="5400000" scaled="1"/>
        </a:gradFill>
      </dgm:spPr>
      <dgm:t>
        <a:bodyPr/>
        <a:lstStyle/>
        <a:p>
          <a:r>
            <a:rPr lang="en-US" b="1" dirty="0">
              <a:solidFill>
                <a:schemeClr val="bg1"/>
              </a:solidFill>
            </a:rPr>
            <a:t>Donor List</a:t>
          </a:r>
          <a:endParaRPr lang="en-IN" b="1" dirty="0">
            <a:solidFill>
              <a:schemeClr val="bg1"/>
            </a:solidFill>
          </a:endParaRPr>
        </a:p>
      </dgm:t>
    </dgm:pt>
    <dgm:pt modelId="{F4F6E9AE-6F1E-4334-AF8C-073339DF31A6}" type="parTrans" cxnId="{8A46A3C7-816F-4BF4-9DA9-8E97588EFFE1}">
      <dgm:prSet/>
      <dgm:spPr/>
      <dgm:t>
        <a:bodyPr/>
        <a:lstStyle/>
        <a:p>
          <a:endParaRPr lang="en-IN"/>
        </a:p>
      </dgm:t>
    </dgm:pt>
    <dgm:pt modelId="{F0336427-D7E9-43AA-81D6-60356921A21E}" type="sibTrans" cxnId="{8A46A3C7-816F-4BF4-9DA9-8E97588EFFE1}">
      <dgm:prSet/>
      <dgm:spPr/>
      <dgm:t>
        <a:bodyPr/>
        <a:lstStyle/>
        <a:p>
          <a:endParaRPr lang="en-IN"/>
        </a:p>
      </dgm:t>
    </dgm:pt>
    <dgm:pt modelId="{4F8E071E-57A2-4802-9FC3-4C75F38947E4}">
      <dgm:prSet phldrT="[Text]"/>
      <dgm:spPr>
        <a:gradFill rotWithShape="0">
          <a:gsLst>
            <a:gs pos="0">
              <a:srgbClr val="7030A0"/>
            </a:gs>
            <a:gs pos="90000">
              <a:srgbClr val="C00000"/>
            </a:gs>
          </a:gsLst>
          <a:lin ang="5400000" scaled="1"/>
        </a:gradFill>
      </dgm:spPr>
      <dgm:t>
        <a:bodyPr/>
        <a:lstStyle/>
        <a:p>
          <a:r>
            <a:rPr lang="en-US" b="1" dirty="0">
              <a:solidFill>
                <a:schemeClr val="bg1"/>
              </a:solidFill>
            </a:rPr>
            <a:t>Footer</a:t>
          </a:r>
          <a:endParaRPr lang="en-IN" b="1" dirty="0">
            <a:solidFill>
              <a:schemeClr val="bg1"/>
            </a:solidFill>
          </a:endParaRPr>
        </a:p>
      </dgm:t>
    </dgm:pt>
    <dgm:pt modelId="{6214C759-2F65-4FBF-94CC-C7C8344380B4}" type="parTrans" cxnId="{AC88BF5F-9299-4573-A7A9-3E9590F6F42B}">
      <dgm:prSet/>
      <dgm:spPr/>
      <dgm:t>
        <a:bodyPr/>
        <a:lstStyle/>
        <a:p>
          <a:endParaRPr lang="en-IN"/>
        </a:p>
      </dgm:t>
    </dgm:pt>
    <dgm:pt modelId="{3574DAB5-B515-482D-AFE1-12B29A33CDF7}" type="sibTrans" cxnId="{AC88BF5F-9299-4573-A7A9-3E9590F6F42B}">
      <dgm:prSet/>
      <dgm:spPr/>
      <dgm:t>
        <a:bodyPr/>
        <a:lstStyle/>
        <a:p>
          <a:endParaRPr lang="en-IN"/>
        </a:p>
      </dgm:t>
    </dgm:pt>
    <dgm:pt modelId="{7E57AA9E-5AA3-4208-806D-5041ABC5DDC6}" type="pres">
      <dgm:prSet presAssocID="{BF46A5AC-F06A-438A-A2A1-EC27C35A4D88}" presName="diagram" presStyleCnt="0">
        <dgm:presLayoutVars>
          <dgm:dir/>
          <dgm:resizeHandles val="exact"/>
        </dgm:presLayoutVars>
      </dgm:prSet>
      <dgm:spPr/>
    </dgm:pt>
    <dgm:pt modelId="{C1EBFD74-FA9A-4BDB-837A-300215924FAB}" type="pres">
      <dgm:prSet presAssocID="{6F62C5C4-1778-473C-8817-456659CD2561}" presName="node" presStyleLbl="node1" presStyleIdx="0" presStyleCnt="5">
        <dgm:presLayoutVars>
          <dgm:bulletEnabled val="1"/>
        </dgm:presLayoutVars>
      </dgm:prSet>
      <dgm:spPr/>
    </dgm:pt>
    <dgm:pt modelId="{150ABAFB-4ABB-476C-AEB9-0AD5A698F2FA}" type="pres">
      <dgm:prSet presAssocID="{592152D0-BA66-445C-806D-9524A85C1CB0}" presName="sibTrans" presStyleCnt="0"/>
      <dgm:spPr/>
    </dgm:pt>
    <dgm:pt modelId="{D9F6BC86-F181-48FB-82A0-166AA8E426C3}" type="pres">
      <dgm:prSet presAssocID="{E20C5A11-3A79-48E3-BF68-43E065C4A888}" presName="node" presStyleLbl="node1" presStyleIdx="1" presStyleCnt="5">
        <dgm:presLayoutVars>
          <dgm:bulletEnabled val="1"/>
        </dgm:presLayoutVars>
      </dgm:prSet>
      <dgm:spPr/>
    </dgm:pt>
    <dgm:pt modelId="{B1693F76-A452-4BBA-A0C6-610E9C01D0B4}" type="pres">
      <dgm:prSet presAssocID="{AD6430C0-FD19-41AD-8D98-F3B25D100F8E}" presName="sibTrans" presStyleCnt="0"/>
      <dgm:spPr/>
    </dgm:pt>
    <dgm:pt modelId="{56FE0F02-EBE2-4696-95AD-213DD076F993}" type="pres">
      <dgm:prSet presAssocID="{0729EE71-4F37-4E6C-8025-7EB5ADCFCA4B}" presName="node" presStyleLbl="node1" presStyleIdx="2" presStyleCnt="5">
        <dgm:presLayoutVars>
          <dgm:bulletEnabled val="1"/>
        </dgm:presLayoutVars>
      </dgm:prSet>
      <dgm:spPr/>
    </dgm:pt>
    <dgm:pt modelId="{855DC1F1-7C67-4AA2-B2E9-4AEFDAB75EEF}" type="pres">
      <dgm:prSet presAssocID="{D09058CA-216B-4A79-A6C0-81856294286A}" presName="sibTrans" presStyleCnt="0"/>
      <dgm:spPr/>
    </dgm:pt>
    <dgm:pt modelId="{807814A3-16FA-44ED-ACA6-4635AA42864D}" type="pres">
      <dgm:prSet presAssocID="{A959BE90-3E9F-4498-8F94-3022CBB11D92}" presName="node" presStyleLbl="node1" presStyleIdx="3" presStyleCnt="5">
        <dgm:presLayoutVars>
          <dgm:bulletEnabled val="1"/>
        </dgm:presLayoutVars>
      </dgm:prSet>
      <dgm:spPr/>
    </dgm:pt>
    <dgm:pt modelId="{A759D163-00BC-4892-B29C-3806799B6218}" type="pres">
      <dgm:prSet presAssocID="{F0336427-D7E9-43AA-81D6-60356921A21E}" presName="sibTrans" presStyleCnt="0"/>
      <dgm:spPr/>
    </dgm:pt>
    <dgm:pt modelId="{996B0DAB-985A-47BA-A8C6-B00E74543993}" type="pres">
      <dgm:prSet presAssocID="{4F8E071E-57A2-4802-9FC3-4C75F38947E4}" presName="node" presStyleLbl="node1" presStyleIdx="4" presStyleCnt="5">
        <dgm:presLayoutVars>
          <dgm:bulletEnabled val="1"/>
        </dgm:presLayoutVars>
      </dgm:prSet>
      <dgm:spPr/>
    </dgm:pt>
  </dgm:ptLst>
  <dgm:cxnLst>
    <dgm:cxn modelId="{164DA50C-C39F-49D4-9B42-A9ADB63CB6FB}" type="presOf" srcId="{0729EE71-4F37-4E6C-8025-7EB5ADCFCA4B}" destId="{56FE0F02-EBE2-4696-95AD-213DD076F993}" srcOrd="0" destOrd="0" presId="urn:microsoft.com/office/officeart/2005/8/layout/default"/>
    <dgm:cxn modelId="{4493A80D-3E44-4168-9939-8402BBED0609}" srcId="{BF46A5AC-F06A-438A-A2A1-EC27C35A4D88}" destId="{6F62C5C4-1778-473C-8817-456659CD2561}" srcOrd="0" destOrd="0" parTransId="{76C5104D-BB7C-4790-BC90-F4321B39CA7B}" sibTransId="{592152D0-BA66-445C-806D-9524A85C1CB0}"/>
    <dgm:cxn modelId="{9FD00114-97B5-4CCF-8B0E-8188360FD0B8}" type="presOf" srcId="{A959BE90-3E9F-4498-8F94-3022CBB11D92}" destId="{807814A3-16FA-44ED-ACA6-4635AA42864D}" srcOrd="0" destOrd="0" presId="urn:microsoft.com/office/officeart/2005/8/layout/default"/>
    <dgm:cxn modelId="{AC88BF5F-9299-4573-A7A9-3E9590F6F42B}" srcId="{BF46A5AC-F06A-438A-A2A1-EC27C35A4D88}" destId="{4F8E071E-57A2-4802-9FC3-4C75F38947E4}" srcOrd="4" destOrd="0" parTransId="{6214C759-2F65-4FBF-94CC-C7C8344380B4}" sibTransId="{3574DAB5-B515-482D-AFE1-12B29A33CDF7}"/>
    <dgm:cxn modelId="{0407A441-F046-4DCD-ADA1-3F8490372AB4}" srcId="{BF46A5AC-F06A-438A-A2A1-EC27C35A4D88}" destId="{0729EE71-4F37-4E6C-8025-7EB5ADCFCA4B}" srcOrd="2" destOrd="0" parTransId="{FD33DE83-08C6-4429-942D-378BD1AE0390}" sibTransId="{D09058CA-216B-4A79-A6C0-81856294286A}"/>
    <dgm:cxn modelId="{4AAC1B99-317A-4123-A22B-9196192E6A3F}" srcId="{BF46A5AC-F06A-438A-A2A1-EC27C35A4D88}" destId="{E20C5A11-3A79-48E3-BF68-43E065C4A888}" srcOrd="1" destOrd="0" parTransId="{29B5EE01-3B26-4930-B010-BB534E24B272}" sibTransId="{AD6430C0-FD19-41AD-8D98-F3B25D100F8E}"/>
    <dgm:cxn modelId="{718BD2A5-1EDC-4505-8160-9521FF3B9F16}" type="presOf" srcId="{E20C5A11-3A79-48E3-BF68-43E065C4A888}" destId="{D9F6BC86-F181-48FB-82A0-166AA8E426C3}" srcOrd="0" destOrd="0" presId="urn:microsoft.com/office/officeart/2005/8/layout/default"/>
    <dgm:cxn modelId="{871C9DB4-C823-42F5-BEBD-D317891ADAC2}" type="presOf" srcId="{6F62C5C4-1778-473C-8817-456659CD2561}" destId="{C1EBFD74-FA9A-4BDB-837A-300215924FAB}" srcOrd="0" destOrd="0" presId="urn:microsoft.com/office/officeart/2005/8/layout/default"/>
    <dgm:cxn modelId="{90E8AAC1-6AFC-4655-A521-FDDBF6756EFF}" type="presOf" srcId="{BF46A5AC-F06A-438A-A2A1-EC27C35A4D88}" destId="{7E57AA9E-5AA3-4208-806D-5041ABC5DDC6}" srcOrd="0" destOrd="0" presId="urn:microsoft.com/office/officeart/2005/8/layout/default"/>
    <dgm:cxn modelId="{59703FC3-53AF-44DD-A3E2-EEB3BC6DEB1C}" type="presOf" srcId="{4F8E071E-57A2-4802-9FC3-4C75F38947E4}" destId="{996B0DAB-985A-47BA-A8C6-B00E74543993}" srcOrd="0" destOrd="0" presId="urn:microsoft.com/office/officeart/2005/8/layout/default"/>
    <dgm:cxn modelId="{8A46A3C7-816F-4BF4-9DA9-8E97588EFFE1}" srcId="{BF46A5AC-F06A-438A-A2A1-EC27C35A4D88}" destId="{A959BE90-3E9F-4498-8F94-3022CBB11D92}" srcOrd="3" destOrd="0" parTransId="{F4F6E9AE-6F1E-4334-AF8C-073339DF31A6}" sibTransId="{F0336427-D7E9-43AA-81D6-60356921A21E}"/>
    <dgm:cxn modelId="{D8EED648-E717-4146-84F8-F441B0D54E15}" type="presParOf" srcId="{7E57AA9E-5AA3-4208-806D-5041ABC5DDC6}" destId="{C1EBFD74-FA9A-4BDB-837A-300215924FAB}" srcOrd="0" destOrd="0" presId="urn:microsoft.com/office/officeart/2005/8/layout/default"/>
    <dgm:cxn modelId="{3FAD47A4-979E-42AE-B120-EFC719C041DF}" type="presParOf" srcId="{7E57AA9E-5AA3-4208-806D-5041ABC5DDC6}" destId="{150ABAFB-4ABB-476C-AEB9-0AD5A698F2FA}" srcOrd="1" destOrd="0" presId="urn:microsoft.com/office/officeart/2005/8/layout/default"/>
    <dgm:cxn modelId="{5F586450-E8B7-4005-9EC1-9304FF0FDE93}" type="presParOf" srcId="{7E57AA9E-5AA3-4208-806D-5041ABC5DDC6}" destId="{D9F6BC86-F181-48FB-82A0-166AA8E426C3}" srcOrd="2" destOrd="0" presId="urn:microsoft.com/office/officeart/2005/8/layout/default"/>
    <dgm:cxn modelId="{43E7248C-0F1A-46B4-8399-9E80254BA632}" type="presParOf" srcId="{7E57AA9E-5AA3-4208-806D-5041ABC5DDC6}" destId="{B1693F76-A452-4BBA-A0C6-610E9C01D0B4}" srcOrd="3" destOrd="0" presId="urn:microsoft.com/office/officeart/2005/8/layout/default"/>
    <dgm:cxn modelId="{374DEFA9-E4CB-4E98-858A-243AE5CCB5FD}" type="presParOf" srcId="{7E57AA9E-5AA3-4208-806D-5041ABC5DDC6}" destId="{56FE0F02-EBE2-4696-95AD-213DD076F993}" srcOrd="4" destOrd="0" presId="urn:microsoft.com/office/officeart/2005/8/layout/default"/>
    <dgm:cxn modelId="{A6B3B40D-B909-4A02-B1D1-7AF7D5E3258C}" type="presParOf" srcId="{7E57AA9E-5AA3-4208-806D-5041ABC5DDC6}" destId="{855DC1F1-7C67-4AA2-B2E9-4AEFDAB75EEF}" srcOrd="5" destOrd="0" presId="urn:microsoft.com/office/officeart/2005/8/layout/default"/>
    <dgm:cxn modelId="{CA0F7EDC-5DE3-4E75-98CF-663FD60298E6}" type="presParOf" srcId="{7E57AA9E-5AA3-4208-806D-5041ABC5DDC6}" destId="{807814A3-16FA-44ED-ACA6-4635AA42864D}" srcOrd="6" destOrd="0" presId="urn:microsoft.com/office/officeart/2005/8/layout/default"/>
    <dgm:cxn modelId="{D9CFA0BB-F395-4740-84AB-8C35F9A0A3BF}" type="presParOf" srcId="{7E57AA9E-5AA3-4208-806D-5041ABC5DDC6}" destId="{A759D163-00BC-4892-B29C-3806799B6218}" srcOrd="7" destOrd="0" presId="urn:microsoft.com/office/officeart/2005/8/layout/default"/>
    <dgm:cxn modelId="{BF5B40F2-DF34-4A81-A489-7F969AE40186}" type="presParOf" srcId="{7E57AA9E-5AA3-4208-806D-5041ABC5DDC6}" destId="{996B0DAB-985A-47BA-A8C6-B00E7454399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A90A3-E22C-4AB4-BEF1-41AD20BB20D1}">
      <dsp:nvSpPr>
        <dsp:cNvPr id="0" name=""/>
        <dsp:cNvSpPr/>
      </dsp:nvSpPr>
      <dsp:spPr>
        <a:xfrm>
          <a:off x="864" y="1183"/>
          <a:ext cx="7528725" cy="1365811"/>
        </a:xfrm>
        <a:prstGeom prst="roundRect">
          <a:avLst>
            <a:gd name="adj" fmla="val 10000"/>
          </a:avLst>
        </a:prstGeom>
        <a:gradFill rotWithShape="0">
          <a:gsLst>
            <a:gs pos="0">
              <a:srgbClr val="FFFF00"/>
            </a:gs>
            <a:gs pos="74000">
              <a:srgbClr val="00B0F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Centralized Donor Information</a:t>
          </a:r>
          <a:endParaRPr lang="en-IN" sz="3800" kern="1200" dirty="0"/>
        </a:p>
      </dsp:txBody>
      <dsp:txXfrm>
        <a:off x="40867" y="41186"/>
        <a:ext cx="7448719" cy="1285805"/>
      </dsp:txXfrm>
    </dsp:sp>
    <dsp:sp modelId="{1C225964-8622-4107-8B3E-FD3B887E294C}">
      <dsp:nvSpPr>
        <dsp:cNvPr id="0" name=""/>
        <dsp:cNvSpPr/>
      </dsp:nvSpPr>
      <dsp:spPr>
        <a:xfrm>
          <a:off x="864" y="1498983"/>
          <a:ext cx="4917996" cy="1365811"/>
        </a:xfrm>
        <a:prstGeom prst="roundRect">
          <a:avLst>
            <a:gd name="adj" fmla="val 10000"/>
          </a:avLst>
        </a:prstGeom>
        <a:gradFill rotWithShape="0">
          <a:gsLst>
            <a:gs pos="65120">
              <a:srgbClr val="92D050"/>
            </a:gs>
            <a:gs pos="0">
              <a:srgbClr val="FF3399"/>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User Friendly Design</a:t>
          </a:r>
          <a:endParaRPr lang="en-IN" sz="3200" kern="1200" dirty="0"/>
        </a:p>
      </dsp:txBody>
      <dsp:txXfrm>
        <a:off x="40867" y="1538986"/>
        <a:ext cx="4837990" cy="1285805"/>
      </dsp:txXfrm>
    </dsp:sp>
    <dsp:sp modelId="{410C5E07-E7DC-441C-8888-0BC8FFC3CB2C}">
      <dsp:nvSpPr>
        <dsp:cNvPr id="0" name=""/>
        <dsp:cNvSpPr/>
      </dsp:nvSpPr>
      <dsp:spPr>
        <a:xfrm>
          <a:off x="864" y="2996783"/>
          <a:ext cx="2408421" cy="1365811"/>
        </a:xfrm>
        <a:prstGeom prst="roundRect">
          <a:avLst>
            <a:gd name="adj" fmla="val 10000"/>
          </a:avLst>
        </a:prstGeom>
        <a:gradFill rotWithShape="0">
          <a:gsLst>
            <a:gs pos="65120">
              <a:srgbClr val="C00000"/>
            </a:gs>
            <a:gs pos="0">
              <a:srgbClr val="0070C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Quick Search </a:t>
          </a:r>
          <a:endParaRPr lang="en-IN" sz="2700" kern="1200" dirty="0"/>
        </a:p>
      </dsp:txBody>
      <dsp:txXfrm>
        <a:off x="40867" y="3036786"/>
        <a:ext cx="2328415" cy="1285805"/>
      </dsp:txXfrm>
    </dsp:sp>
    <dsp:sp modelId="{42006F36-AE7E-4962-8113-A6C269DCBAC9}">
      <dsp:nvSpPr>
        <dsp:cNvPr id="0" name=""/>
        <dsp:cNvSpPr/>
      </dsp:nvSpPr>
      <dsp:spPr>
        <a:xfrm>
          <a:off x="2510439" y="2996783"/>
          <a:ext cx="2408421" cy="1365811"/>
        </a:xfrm>
        <a:prstGeom prst="roundRect">
          <a:avLst>
            <a:gd name="adj" fmla="val 10000"/>
          </a:avLst>
        </a:prstGeom>
        <a:gradFill rotWithShape="0">
          <a:gsLst>
            <a:gs pos="65120">
              <a:srgbClr val="CB4DC2"/>
            </a:gs>
            <a:gs pos="0">
              <a:srgbClr val="DEF127"/>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Accessibility</a:t>
          </a:r>
          <a:endParaRPr lang="en-IN" sz="2700" kern="1200" dirty="0"/>
        </a:p>
      </dsp:txBody>
      <dsp:txXfrm>
        <a:off x="2550442" y="3036786"/>
        <a:ext cx="2328415" cy="1285805"/>
      </dsp:txXfrm>
    </dsp:sp>
    <dsp:sp modelId="{1DB89D95-DC47-4175-8FB1-76217EEED69C}">
      <dsp:nvSpPr>
        <dsp:cNvPr id="0" name=""/>
        <dsp:cNvSpPr/>
      </dsp:nvSpPr>
      <dsp:spPr>
        <a:xfrm>
          <a:off x="5121168" y="1498983"/>
          <a:ext cx="2408421" cy="1365811"/>
        </a:xfrm>
        <a:prstGeom prst="roundRect">
          <a:avLst>
            <a:gd name="adj" fmla="val 10000"/>
          </a:avLst>
        </a:prstGeom>
        <a:gradFill rotWithShape="0">
          <a:gsLst>
            <a:gs pos="65120">
              <a:srgbClr val="FFC000"/>
            </a:gs>
            <a:gs pos="0">
              <a:srgbClr val="FF000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Scalability</a:t>
          </a:r>
          <a:endParaRPr lang="en-IN" sz="3200" kern="1200" dirty="0"/>
        </a:p>
      </dsp:txBody>
      <dsp:txXfrm>
        <a:off x="5161171" y="1538986"/>
        <a:ext cx="2328415" cy="1285805"/>
      </dsp:txXfrm>
    </dsp:sp>
    <dsp:sp modelId="{6B72AB9C-91CD-4438-B7BB-3FBCF60389C2}">
      <dsp:nvSpPr>
        <dsp:cNvPr id="0" name=""/>
        <dsp:cNvSpPr/>
      </dsp:nvSpPr>
      <dsp:spPr>
        <a:xfrm>
          <a:off x="5121168" y="2996783"/>
          <a:ext cx="2408421" cy="1365811"/>
        </a:xfrm>
        <a:prstGeom prst="roundRect">
          <a:avLst>
            <a:gd name="adj" fmla="val 10000"/>
          </a:avLst>
        </a:prstGeom>
        <a:gradFill rotWithShape="0">
          <a:gsLst>
            <a:gs pos="65120">
              <a:srgbClr val="7030A0"/>
            </a:gs>
            <a:gs pos="0">
              <a:srgbClr val="FF000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Community Building</a:t>
          </a:r>
          <a:endParaRPr lang="en-IN" sz="2700" kern="1200" dirty="0"/>
        </a:p>
      </dsp:txBody>
      <dsp:txXfrm>
        <a:off x="5161171" y="3036786"/>
        <a:ext cx="2328415" cy="1285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FA50B-2F84-4A41-BA84-6EBE88451F17}">
      <dsp:nvSpPr>
        <dsp:cNvPr id="0" name=""/>
        <dsp:cNvSpPr/>
      </dsp:nvSpPr>
      <dsp:spPr>
        <a:xfrm rot="5400000">
          <a:off x="-353412" y="1127839"/>
          <a:ext cx="1563474"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1BFD5054-D372-4BFB-A841-9B6A03B36FB0}">
      <dsp:nvSpPr>
        <dsp:cNvPr id="0" name=""/>
        <dsp:cNvSpPr/>
      </dsp:nvSpPr>
      <dsp:spPr>
        <a:xfrm>
          <a:off x="3865" y="126502"/>
          <a:ext cx="2097734" cy="1258640"/>
        </a:xfrm>
        <a:prstGeom prst="roundRect">
          <a:avLst>
            <a:gd name="adj" fmla="val 10000"/>
          </a:avLst>
        </a:prstGeom>
        <a:gradFill rotWithShape="0">
          <a:gsLst>
            <a:gs pos="0">
              <a:srgbClr val="FFFF00"/>
            </a:gs>
            <a:gs pos="74000">
              <a:srgbClr val="FF3399"/>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Patients</a:t>
          </a:r>
          <a:endParaRPr lang="en-IN" sz="2500" kern="1200" dirty="0"/>
        </a:p>
      </dsp:txBody>
      <dsp:txXfrm>
        <a:off x="40729" y="163366"/>
        <a:ext cx="2024006" cy="1184912"/>
      </dsp:txXfrm>
    </dsp:sp>
    <dsp:sp modelId="{0DD102E1-CA05-4E09-A6FC-CD9BE9AF6DB0}">
      <dsp:nvSpPr>
        <dsp:cNvPr id="0" name=""/>
        <dsp:cNvSpPr/>
      </dsp:nvSpPr>
      <dsp:spPr>
        <a:xfrm rot="5400000">
          <a:off x="-353412" y="2701139"/>
          <a:ext cx="1563474"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296A5CD0-197E-45FC-832D-5A5AF20A0409}">
      <dsp:nvSpPr>
        <dsp:cNvPr id="0" name=""/>
        <dsp:cNvSpPr/>
      </dsp:nvSpPr>
      <dsp:spPr>
        <a:xfrm>
          <a:off x="3865" y="1699802"/>
          <a:ext cx="2097734" cy="1258640"/>
        </a:xfrm>
        <a:prstGeom prst="roundRect">
          <a:avLst>
            <a:gd name="adj" fmla="val 10000"/>
          </a:avLst>
        </a:prstGeom>
        <a:gradFill rotWithShape="0">
          <a:gsLst>
            <a:gs pos="0">
              <a:srgbClr val="00B050"/>
            </a:gs>
            <a:gs pos="74000">
              <a:srgbClr val="0070C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Clinics</a:t>
          </a:r>
          <a:endParaRPr lang="en-IN" sz="2500" kern="1200" dirty="0"/>
        </a:p>
      </dsp:txBody>
      <dsp:txXfrm>
        <a:off x="40729" y="1736666"/>
        <a:ext cx="2024006" cy="1184912"/>
      </dsp:txXfrm>
    </dsp:sp>
    <dsp:sp modelId="{C5AFF052-9AE2-401B-B42A-11D45C42F9E3}">
      <dsp:nvSpPr>
        <dsp:cNvPr id="0" name=""/>
        <dsp:cNvSpPr/>
      </dsp:nvSpPr>
      <dsp:spPr>
        <a:xfrm>
          <a:off x="433238" y="3487789"/>
          <a:ext cx="2780160"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1C56C69C-4FDE-47CF-9E27-27E4D6905B78}">
      <dsp:nvSpPr>
        <dsp:cNvPr id="0" name=""/>
        <dsp:cNvSpPr/>
      </dsp:nvSpPr>
      <dsp:spPr>
        <a:xfrm>
          <a:off x="3865" y="3273103"/>
          <a:ext cx="2097734" cy="1258640"/>
        </a:xfrm>
        <a:prstGeom prst="roundRect">
          <a:avLst>
            <a:gd name="adj" fmla="val 10000"/>
          </a:avLst>
        </a:prstGeom>
        <a:gradFill rotWithShape="0">
          <a:gsLst>
            <a:gs pos="0">
              <a:srgbClr val="C00000"/>
            </a:gs>
            <a:gs pos="74000">
              <a:srgbClr val="00206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Blood Banks</a:t>
          </a:r>
          <a:endParaRPr lang="en-IN" sz="2500" kern="1200" dirty="0"/>
        </a:p>
      </dsp:txBody>
      <dsp:txXfrm>
        <a:off x="40729" y="3309967"/>
        <a:ext cx="2024006" cy="1184912"/>
      </dsp:txXfrm>
    </dsp:sp>
    <dsp:sp modelId="{4E2B7E78-3486-4DAB-8055-46906CF3780C}">
      <dsp:nvSpPr>
        <dsp:cNvPr id="0" name=""/>
        <dsp:cNvSpPr/>
      </dsp:nvSpPr>
      <dsp:spPr>
        <a:xfrm rot="16200000">
          <a:off x="2436574" y="2701139"/>
          <a:ext cx="1563474"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911DD78D-3B78-47CE-8CB9-E6170E2D3539}">
      <dsp:nvSpPr>
        <dsp:cNvPr id="0" name=""/>
        <dsp:cNvSpPr/>
      </dsp:nvSpPr>
      <dsp:spPr>
        <a:xfrm>
          <a:off x="2793851" y="3273103"/>
          <a:ext cx="2097734" cy="1258640"/>
        </a:xfrm>
        <a:prstGeom prst="roundRect">
          <a:avLst>
            <a:gd name="adj" fmla="val 10000"/>
          </a:avLst>
        </a:prstGeom>
        <a:gradFill rotWithShape="0">
          <a:gsLst>
            <a:gs pos="0">
              <a:schemeClr val="tx1"/>
            </a:gs>
            <a:gs pos="74000">
              <a:schemeClr val="bg2"/>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Community</a:t>
          </a:r>
          <a:endParaRPr lang="en-IN" sz="2500" kern="1200" dirty="0"/>
        </a:p>
      </dsp:txBody>
      <dsp:txXfrm>
        <a:off x="2830715" y="3309967"/>
        <a:ext cx="2024006" cy="1184912"/>
      </dsp:txXfrm>
    </dsp:sp>
    <dsp:sp modelId="{909F8B4D-425D-433E-A955-857640FF3459}">
      <dsp:nvSpPr>
        <dsp:cNvPr id="0" name=""/>
        <dsp:cNvSpPr/>
      </dsp:nvSpPr>
      <dsp:spPr>
        <a:xfrm rot="16200000">
          <a:off x="2436574" y="1127839"/>
          <a:ext cx="1563474"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C3D08F69-2118-445A-BB87-D03B2B19B8D1}">
      <dsp:nvSpPr>
        <dsp:cNvPr id="0" name=""/>
        <dsp:cNvSpPr/>
      </dsp:nvSpPr>
      <dsp:spPr>
        <a:xfrm>
          <a:off x="2793851" y="1699802"/>
          <a:ext cx="2097734" cy="1258640"/>
        </a:xfrm>
        <a:prstGeom prst="roundRect">
          <a:avLst>
            <a:gd name="adj" fmla="val 10000"/>
          </a:avLst>
        </a:prstGeom>
        <a:gradFill rotWithShape="0">
          <a:gsLst>
            <a:gs pos="0">
              <a:schemeClr val="accent2"/>
            </a:gs>
            <a:gs pos="74000">
              <a:srgbClr val="DEF127"/>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Donors</a:t>
          </a:r>
          <a:endParaRPr lang="en-IN" sz="2500" kern="1200" dirty="0"/>
        </a:p>
      </dsp:txBody>
      <dsp:txXfrm>
        <a:off x="2830715" y="1736666"/>
        <a:ext cx="2024006" cy="1184912"/>
      </dsp:txXfrm>
    </dsp:sp>
    <dsp:sp modelId="{2FB90CB4-693F-4F2E-AE16-A35C6C5AD263}">
      <dsp:nvSpPr>
        <dsp:cNvPr id="0" name=""/>
        <dsp:cNvSpPr/>
      </dsp:nvSpPr>
      <dsp:spPr>
        <a:xfrm>
          <a:off x="3223224" y="341188"/>
          <a:ext cx="2780160"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466EB3AF-C0BF-469B-A87D-34CB87827491}">
      <dsp:nvSpPr>
        <dsp:cNvPr id="0" name=""/>
        <dsp:cNvSpPr/>
      </dsp:nvSpPr>
      <dsp:spPr>
        <a:xfrm>
          <a:off x="2793851" y="126502"/>
          <a:ext cx="2097734" cy="1258640"/>
        </a:xfrm>
        <a:prstGeom prst="roundRect">
          <a:avLst>
            <a:gd name="adj" fmla="val 10000"/>
          </a:avLst>
        </a:prstGeom>
        <a:gradFill rotWithShape="0">
          <a:gsLst>
            <a:gs pos="0">
              <a:srgbClr val="00B0F0"/>
            </a:gs>
            <a:gs pos="74000">
              <a:srgbClr val="7030A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Families</a:t>
          </a:r>
          <a:endParaRPr lang="en-IN" sz="2500" kern="1200" dirty="0"/>
        </a:p>
      </dsp:txBody>
      <dsp:txXfrm>
        <a:off x="2830715" y="163366"/>
        <a:ext cx="2024006" cy="1184912"/>
      </dsp:txXfrm>
    </dsp:sp>
    <dsp:sp modelId="{307B2154-23DD-4DBD-BD57-4236900DBDA3}">
      <dsp:nvSpPr>
        <dsp:cNvPr id="0" name=""/>
        <dsp:cNvSpPr/>
      </dsp:nvSpPr>
      <dsp:spPr>
        <a:xfrm rot="5400000">
          <a:off x="5226560" y="1127839"/>
          <a:ext cx="1563474"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E0D40B45-A812-4C51-B496-4160287B4FCA}">
      <dsp:nvSpPr>
        <dsp:cNvPr id="0" name=""/>
        <dsp:cNvSpPr/>
      </dsp:nvSpPr>
      <dsp:spPr>
        <a:xfrm>
          <a:off x="5583837" y="126502"/>
          <a:ext cx="2097734" cy="1258640"/>
        </a:xfrm>
        <a:prstGeom prst="roundRect">
          <a:avLst>
            <a:gd name="adj" fmla="val 10000"/>
          </a:avLst>
        </a:prstGeom>
        <a:gradFill rotWithShape="0">
          <a:gsLst>
            <a:gs pos="0">
              <a:srgbClr val="FF0000"/>
            </a:gs>
            <a:gs pos="74000">
              <a:srgbClr val="92D05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Hospitals</a:t>
          </a:r>
          <a:endParaRPr lang="en-IN" sz="2500" kern="1200" dirty="0"/>
        </a:p>
      </dsp:txBody>
      <dsp:txXfrm>
        <a:off x="5620701" y="163366"/>
        <a:ext cx="2024006" cy="1184912"/>
      </dsp:txXfrm>
    </dsp:sp>
    <dsp:sp modelId="{07D73B67-AE8E-4753-9579-9A79AA86F56D}">
      <dsp:nvSpPr>
        <dsp:cNvPr id="0" name=""/>
        <dsp:cNvSpPr/>
      </dsp:nvSpPr>
      <dsp:spPr>
        <a:xfrm rot="5400000">
          <a:off x="5226560" y="2701139"/>
          <a:ext cx="1563474" cy="188796"/>
        </a:xfrm>
        <a:prstGeom prst="rect">
          <a:avLst/>
        </a:prstGeom>
        <a:gradFill rotWithShape="0">
          <a:gsLst>
            <a:gs pos="8000">
              <a:schemeClr val="accent5">
                <a:lumMod val="60000"/>
                <a:lumOff val="40000"/>
              </a:schemeClr>
            </a:gs>
            <a:gs pos="74000">
              <a:schemeClr val="accent1">
                <a:lumMod val="75000"/>
              </a:schemeClr>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4D65F617-526E-4E6E-AC73-9576357079D9}">
      <dsp:nvSpPr>
        <dsp:cNvPr id="0" name=""/>
        <dsp:cNvSpPr/>
      </dsp:nvSpPr>
      <dsp:spPr>
        <a:xfrm>
          <a:off x="5583837" y="1699802"/>
          <a:ext cx="2097734" cy="1258640"/>
        </a:xfrm>
        <a:prstGeom prst="roundRect">
          <a:avLst>
            <a:gd name="adj" fmla="val 10000"/>
          </a:avLst>
        </a:prstGeom>
        <a:gradFill rotWithShape="0">
          <a:gsLst>
            <a:gs pos="0">
              <a:srgbClr val="CB4DC2"/>
            </a:gs>
            <a:gs pos="74000">
              <a:srgbClr val="FF000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Volunteers</a:t>
          </a:r>
          <a:endParaRPr lang="en-IN" sz="2500" kern="1200" dirty="0"/>
        </a:p>
      </dsp:txBody>
      <dsp:txXfrm>
        <a:off x="5620701" y="1736666"/>
        <a:ext cx="2024006" cy="1184912"/>
      </dsp:txXfrm>
    </dsp:sp>
    <dsp:sp modelId="{2DEDC92E-7829-4720-B1D8-559EF672B24C}">
      <dsp:nvSpPr>
        <dsp:cNvPr id="0" name=""/>
        <dsp:cNvSpPr/>
      </dsp:nvSpPr>
      <dsp:spPr>
        <a:xfrm>
          <a:off x="5583837" y="3273103"/>
          <a:ext cx="2097734" cy="1258640"/>
        </a:xfrm>
        <a:prstGeom prst="roundRect">
          <a:avLst>
            <a:gd name="adj" fmla="val 10000"/>
          </a:avLst>
        </a:prstGeom>
        <a:gradFill rotWithShape="0">
          <a:gsLst>
            <a:gs pos="0">
              <a:schemeClr val="accent5">
                <a:lumMod val="60000"/>
                <a:lumOff val="40000"/>
              </a:schemeClr>
            </a:gs>
            <a:gs pos="74000">
              <a:schemeClr val="accent1">
                <a:lumMod val="75000"/>
              </a:schemeClr>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NGOs</a:t>
          </a:r>
          <a:endParaRPr lang="en-IN" sz="2500" kern="1200" dirty="0"/>
        </a:p>
      </dsp:txBody>
      <dsp:txXfrm>
        <a:off x="5620701" y="3309967"/>
        <a:ext cx="2024006" cy="1184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F0F1F-30A6-4C74-8DBC-C93D00E05C71}">
      <dsp:nvSpPr>
        <dsp:cNvPr id="0" name=""/>
        <dsp:cNvSpPr/>
      </dsp:nvSpPr>
      <dsp:spPr>
        <a:xfrm>
          <a:off x="2748106" y="1493"/>
          <a:ext cx="2266714" cy="1133357"/>
        </a:xfrm>
        <a:prstGeom prst="roundRect">
          <a:avLst>
            <a:gd name="adj" fmla="val 10000"/>
          </a:avLst>
        </a:prstGeom>
        <a:gradFill rotWithShape="0">
          <a:gsLst>
            <a:gs pos="0">
              <a:srgbClr val="FFFF00"/>
            </a:gs>
            <a:gs pos="83000">
              <a:srgbClr val="00B0F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HTML</a:t>
          </a:r>
          <a:endParaRPr lang="en-IN" sz="4900" kern="1200" dirty="0"/>
        </a:p>
      </dsp:txBody>
      <dsp:txXfrm>
        <a:off x="2781301" y="34688"/>
        <a:ext cx="2200324" cy="1066967"/>
      </dsp:txXfrm>
    </dsp:sp>
    <dsp:sp modelId="{0160E16D-AA2B-4B95-BABF-758A52195C20}">
      <dsp:nvSpPr>
        <dsp:cNvPr id="0" name=""/>
        <dsp:cNvSpPr/>
      </dsp:nvSpPr>
      <dsp:spPr>
        <a:xfrm rot="3600000">
          <a:off x="4226457" y="1991300"/>
          <a:ext cx="1182321" cy="396675"/>
        </a:xfrm>
        <a:prstGeom prst="leftRightArrow">
          <a:avLst>
            <a:gd name="adj1" fmla="val 60000"/>
            <a:gd name="adj2" fmla="val 50000"/>
          </a:avLst>
        </a:prstGeom>
        <a:gradFill rotWithShape="0">
          <a:gsLst>
            <a:gs pos="0">
              <a:srgbClr val="002060"/>
            </a:gs>
            <a:gs pos="83000">
              <a:srgbClr val="FF3399"/>
            </a:gs>
          </a:gsLst>
          <a:lin ang="54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4345460" y="2070635"/>
        <a:ext cx="944316" cy="238005"/>
      </dsp:txXfrm>
    </dsp:sp>
    <dsp:sp modelId="{39828B0F-B5CE-4682-87DA-E9F6FD29A918}">
      <dsp:nvSpPr>
        <dsp:cNvPr id="0" name=""/>
        <dsp:cNvSpPr/>
      </dsp:nvSpPr>
      <dsp:spPr>
        <a:xfrm>
          <a:off x="4620414" y="3244426"/>
          <a:ext cx="2266714" cy="1133357"/>
        </a:xfrm>
        <a:prstGeom prst="roundRect">
          <a:avLst>
            <a:gd name="adj" fmla="val 10000"/>
          </a:avLst>
        </a:prstGeom>
        <a:gradFill rotWithShape="0">
          <a:gsLst>
            <a:gs pos="0">
              <a:srgbClr val="002060"/>
            </a:gs>
            <a:gs pos="83000">
              <a:srgbClr val="FF3399"/>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JS</a:t>
          </a:r>
          <a:endParaRPr lang="en-IN" sz="4900" kern="1200" dirty="0"/>
        </a:p>
      </dsp:txBody>
      <dsp:txXfrm>
        <a:off x="4653609" y="3277621"/>
        <a:ext cx="2200324" cy="1066967"/>
      </dsp:txXfrm>
    </dsp:sp>
    <dsp:sp modelId="{33226914-CEEB-4373-94BA-1E1014D7ADB4}">
      <dsp:nvSpPr>
        <dsp:cNvPr id="0" name=""/>
        <dsp:cNvSpPr/>
      </dsp:nvSpPr>
      <dsp:spPr>
        <a:xfrm rot="10800000">
          <a:off x="3290303" y="3612767"/>
          <a:ext cx="1182321" cy="396675"/>
        </a:xfrm>
        <a:prstGeom prst="leftRightArrow">
          <a:avLst>
            <a:gd name="adj1" fmla="val 60000"/>
            <a:gd name="adj2" fmla="val 50000"/>
          </a:avLst>
        </a:prstGeom>
        <a:gradFill rotWithShape="0">
          <a:gsLst>
            <a:gs pos="0">
              <a:srgbClr val="DEF127"/>
            </a:gs>
            <a:gs pos="83000">
              <a:srgbClr val="00B0F0"/>
            </a:gs>
          </a:gsLst>
          <a:lin ang="54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3409305" y="3692102"/>
        <a:ext cx="944316" cy="238005"/>
      </dsp:txXfrm>
    </dsp:sp>
    <dsp:sp modelId="{61381D5D-2887-4FE8-A058-F9E373C303EC}">
      <dsp:nvSpPr>
        <dsp:cNvPr id="0" name=""/>
        <dsp:cNvSpPr/>
      </dsp:nvSpPr>
      <dsp:spPr>
        <a:xfrm>
          <a:off x="875798" y="3244426"/>
          <a:ext cx="2266714" cy="1133357"/>
        </a:xfrm>
        <a:prstGeom prst="roundRect">
          <a:avLst>
            <a:gd name="adj" fmla="val 10000"/>
          </a:avLst>
        </a:prstGeom>
        <a:gradFill rotWithShape="0">
          <a:gsLst>
            <a:gs pos="0">
              <a:srgbClr val="FFC000"/>
            </a:gs>
            <a:gs pos="82000">
              <a:srgbClr val="7030A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CSS</a:t>
          </a:r>
          <a:endParaRPr lang="en-IN" sz="4900" kern="1200" dirty="0"/>
        </a:p>
      </dsp:txBody>
      <dsp:txXfrm>
        <a:off x="908993" y="3277621"/>
        <a:ext cx="2200324" cy="1066967"/>
      </dsp:txXfrm>
    </dsp:sp>
    <dsp:sp modelId="{478156F7-1D27-4BFC-A263-7C4DA9DD9F7F}">
      <dsp:nvSpPr>
        <dsp:cNvPr id="0" name=""/>
        <dsp:cNvSpPr/>
      </dsp:nvSpPr>
      <dsp:spPr>
        <a:xfrm rot="18000000">
          <a:off x="2354149" y="1991300"/>
          <a:ext cx="1182321" cy="396675"/>
        </a:xfrm>
        <a:prstGeom prst="leftRightArrow">
          <a:avLst>
            <a:gd name="adj1" fmla="val 60000"/>
            <a:gd name="adj2" fmla="val 50000"/>
          </a:avLst>
        </a:prstGeom>
        <a:gradFill rotWithShape="0">
          <a:gsLst>
            <a:gs pos="0">
              <a:srgbClr val="FF3399"/>
            </a:gs>
            <a:gs pos="83000">
              <a:srgbClr val="00B0F0"/>
            </a:gs>
          </a:gsLst>
          <a:lin ang="54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473152" y="2070635"/>
        <a:ext cx="944316" cy="2380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BFD74-FA9A-4BDB-837A-300215924FAB}">
      <dsp:nvSpPr>
        <dsp:cNvPr id="0" name=""/>
        <dsp:cNvSpPr/>
      </dsp:nvSpPr>
      <dsp:spPr>
        <a:xfrm>
          <a:off x="0" y="598989"/>
          <a:ext cx="2256402" cy="1353841"/>
        </a:xfrm>
        <a:prstGeom prst="rect">
          <a:avLst/>
        </a:prstGeom>
        <a:gradFill rotWithShape="0">
          <a:gsLst>
            <a:gs pos="0">
              <a:srgbClr val="FFC000"/>
            </a:gs>
            <a:gs pos="74000">
              <a:srgbClr val="00B0F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bg1"/>
              </a:solidFill>
            </a:rPr>
            <a:t>Welcome Page</a:t>
          </a:r>
          <a:endParaRPr lang="en-IN" sz="3300" b="1" kern="1200" dirty="0">
            <a:solidFill>
              <a:schemeClr val="bg1"/>
            </a:solidFill>
          </a:endParaRPr>
        </a:p>
      </dsp:txBody>
      <dsp:txXfrm>
        <a:off x="0" y="598989"/>
        <a:ext cx="2256402" cy="1353841"/>
      </dsp:txXfrm>
    </dsp:sp>
    <dsp:sp modelId="{D9F6BC86-F181-48FB-82A0-166AA8E426C3}">
      <dsp:nvSpPr>
        <dsp:cNvPr id="0" name=""/>
        <dsp:cNvSpPr/>
      </dsp:nvSpPr>
      <dsp:spPr>
        <a:xfrm>
          <a:off x="2482042" y="598989"/>
          <a:ext cx="2256402" cy="1353841"/>
        </a:xfrm>
        <a:prstGeom prst="rect">
          <a:avLst/>
        </a:prstGeom>
        <a:gradFill rotWithShape="0">
          <a:gsLst>
            <a:gs pos="0">
              <a:srgbClr val="CB4DC2"/>
            </a:gs>
            <a:gs pos="74000">
              <a:srgbClr val="92D05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bg1"/>
              </a:solidFill>
            </a:rPr>
            <a:t>Register Tab</a:t>
          </a:r>
          <a:endParaRPr lang="en-IN" sz="3300" b="1" kern="1200" dirty="0">
            <a:solidFill>
              <a:schemeClr val="bg1"/>
            </a:solidFill>
          </a:endParaRPr>
        </a:p>
      </dsp:txBody>
      <dsp:txXfrm>
        <a:off x="2482042" y="598989"/>
        <a:ext cx="2256402" cy="1353841"/>
      </dsp:txXfrm>
    </dsp:sp>
    <dsp:sp modelId="{56FE0F02-EBE2-4696-95AD-213DD076F993}">
      <dsp:nvSpPr>
        <dsp:cNvPr id="0" name=""/>
        <dsp:cNvSpPr/>
      </dsp:nvSpPr>
      <dsp:spPr>
        <a:xfrm>
          <a:off x="4964085" y="598989"/>
          <a:ext cx="2256402" cy="1353841"/>
        </a:xfrm>
        <a:prstGeom prst="rect">
          <a:avLst/>
        </a:prstGeom>
        <a:gradFill rotWithShape="0">
          <a:gsLst>
            <a:gs pos="0">
              <a:srgbClr val="FF3399"/>
            </a:gs>
            <a:gs pos="74000">
              <a:srgbClr val="0070C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bg1"/>
              </a:solidFill>
            </a:rPr>
            <a:t>Search Section</a:t>
          </a:r>
          <a:endParaRPr lang="en-IN" sz="3300" b="1" kern="1200" dirty="0">
            <a:solidFill>
              <a:schemeClr val="bg1"/>
            </a:solidFill>
          </a:endParaRPr>
        </a:p>
      </dsp:txBody>
      <dsp:txXfrm>
        <a:off x="4964085" y="598989"/>
        <a:ext cx="2256402" cy="1353841"/>
      </dsp:txXfrm>
    </dsp:sp>
    <dsp:sp modelId="{807814A3-16FA-44ED-ACA6-4635AA42864D}">
      <dsp:nvSpPr>
        <dsp:cNvPr id="0" name=""/>
        <dsp:cNvSpPr/>
      </dsp:nvSpPr>
      <dsp:spPr>
        <a:xfrm>
          <a:off x="1241021" y="2178471"/>
          <a:ext cx="2256402" cy="1353841"/>
        </a:xfrm>
        <a:prstGeom prst="rect">
          <a:avLst/>
        </a:prstGeom>
        <a:gradFill rotWithShape="0">
          <a:gsLst>
            <a:gs pos="0">
              <a:srgbClr val="FF0000"/>
            </a:gs>
            <a:gs pos="90000">
              <a:srgbClr val="FFFF0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bg1"/>
              </a:solidFill>
            </a:rPr>
            <a:t>Donor List</a:t>
          </a:r>
          <a:endParaRPr lang="en-IN" sz="3300" b="1" kern="1200" dirty="0">
            <a:solidFill>
              <a:schemeClr val="bg1"/>
            </a:solidFill>
          </a:endParaRPr>
        </a:p>
      </dsp:txBody>
      <dsp:txXfrm>
        <a:off x="1241021" y="2178471"/>
        <a:ext cx="2256402" cy="1353841"/>
      </dsp:txXfrm>
    </dsp:sp>
    <dsp:sp modelId="{996B0DAB-985A-47BA-A8C6-B00E74543993}">
      <dsp:nvSpPr>
        <dsp:cNvPr id="0" name=""/>
        <dsp:cNvSpPr/>
      </dsp:nvSpPr>
      <dsp:spPr>
        <a:xfrm>
          <a:off x="3723064" y="2178471"/>
          <a:ext cx="2256402" cy="1353841"/>
        </a:xfrm>
        <a:prstGeom prst="rect">
          <a:avLst/>
        </a:prstGeom>
        <a:gradFill rotWithShape="0">
          <a:gsLst>
            <a:gs pos="0">
              <a:srgbClr val="7030A0"/>
            </a:gs>
            <a:gs pos="90000">
              <a:srgbClr val="C00000"/>
            </a:gs>
          </a:gsLst>
          <a:lin ang="5400000" scaled="1"/>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bg1"/>
              </a:solidFill>
            </a:rPr>
            <a:t>Footer</a:t>
          </a:r>
          <a:endParaRPr lang="en-IN" sz="3300" b="1" kern="1200" dirty="0">
            <a:solidFill>
              <a:schemeClr val="bg1"/>
            </a:solidFill>
          </a:endParaRPr>
        </a:p>
      </dsp:txBody>
      <dsp:txXfrm>
        <a:off x="3723064" y="2178471"/>
        <a:ext cx="2256402" cy="13538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D0634-8D90-4979-91D5-B2F1725FB64D}" type="datetimeFigureOut">
              <a:rPr lang="en-IN" smtClean="0"/>
              <a:t>10-09-2025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38438-CF19-46E1-87BE-F84D8525550D}" type="slidenum">
              <a:rPr lang="en-IN" smtClean="0"/>
              <a:t>‹#›</a:t>
            </a:fld>
            <a:endParaRPr lang="en-IN"/>
          </a:p>
        </p:txBody>
      </p:sp>
    </p:spTree>
    <p:extLst>
      <p:ext uri="{BB962C8B-B14F-4D97-AF65-F5344CB8AC3E}">
        <p14:creationId xmlns:p14="http://schemas.microsoft.com/office/powerpoint/2010/main" val="193455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9/10/2025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881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954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9/10/2025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193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9/10/2025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511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t>9/10/2025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692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593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76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2345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9/10/2025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376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314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9/10/2025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314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007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120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08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687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983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234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9/10/2025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81613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7C085A-0F28-8F19-85E0-82522CA4ED7A}"/>
              </a:ext>
            </a:extLst>
          </p:cNvPr>
          <p:cNvSpPr txBox="1"/>
          <p:nvPr/>
        </p:nvSpPr>
        <p:spPr>
          <a:xfrm>
            <a:off x="3161655" y="914402"/>
            <a:ext cx="5602303" cy="646331"/>
          </a:xfrm>
          <a:prstGeom prst="rect">
            <a:avLst/>
          </a:prstGeom>
          <a:noFill/>
        </p:spPr>
        <p:txBody>
          <a:bodyPr wrap="none" rtlCol="0">
            <a:spAutoFit/>
          </a:bodyPr>
          <a:lstStyle/>
          <a:p>
            <a:r>
              <a:rPr lang="en-US" sz="3600" b="1" u="sng" dirty="0">
                <a:solidFill>
                  <a:srgbClr val="FFFF00"/>
                </a:solidFill>
                <a:latin typeface="Bell MT" panose="02020503060305020303" pitchFamily="18" charset="0"/>
              </a:rPr>
              <a:t>BLOOD DONAR FINDER</a:t>
            </a:r>
            <a:endParaRPr lang="en-IN" sz="3600" b="1" u="sng" dirty="0">
              <a:solidFill>
                <a:srgbClr val="FFFF00"/>
              </a:solidFill>
              <a:latin typeface="Bell MT" panose="02020503060305020303" pitchFamily="18" charset="0"/>
            </a:endParaRPr>
          </a:p>
        </p:txBody>
      </p:sp>
      <p:sp>
        <p:nvSpPr>
          <p:cNvPr id="5" name="TextBox 4">
            <a:extLst>
              <a:ext uri="{FF2B5EF4-FFF2-40B4-BE49-F238E27FC236}">
                <a16:creationId xmlns:a16="http://schemas.microsoft.com/office/drawing/2014/main" id="{7603C80B-6FAB-CB4F-2A65-FDB1D7FA9C99}"/>
              </a:ext>
            </a:extLst>
          </p:cNvPr>
          <p:cNvSpPr txBox="1"/>
          <p:nvPr/>
        </p:nvSpPr>
        <p:spPr>
          <a:xfrm>
            <a:off x="356459" y="1890793"/>
            <a:ext cx="12507133" cy="2677656"/>
          </a:xfrm>
          <a:prstGeom prst="rect">
            <a:avLst/>
          </a:prstGeom>
          <a:noFill/>
        </p:spPr>
        <p:txBody>
          <a:bodyPr wrap="square" rtlCol="0">
            <a:spAutoFit/>
          </a:bodyPr>
          <a:lstStyle/>
          <a:p>
            <a:r>
              <a:rPr lang="en-US" sz="2800" b="1" dirty="0">
                <a:latin typeface="Georgia" panose="02040502050405020303" pitchFamily="18" charset="0"/>
              </a:rPr>
              <a:t>NAME                                        : MANOJ.B</a:t>
            </a:r>
          </a:p>
          <a:p>
            <a:r>
              <a:rPr lang="en-US" sz="2800" b="1" dirty="0">
                <a:latin typeface="Georgia" panose="02040502050405020303" pitchFamily="18" charset="0"/>
              </a:rPr>
              <a:t>REGISTER NUMBER          : 25024U09021</a:t>
            </a:r>
          </a:p>
          <a:p>
            <a:r>
              <a:rPr lang="en-US" sz="2800" b="1" dirty="0">
                <a:latin typeface="Georgia" panose="02040502050405020303" pitchFamily="18" charset="0"/>
              </a:rPr>
              <a:t>NAAN MUDHALVAN ID    : astvu25025024u09021</a:t>
            </a:r>
          </a:p>
          <a:p>
            <a:r>
              <a:rPr lang="en-US" sz="2800" b="1" dirty="0">
                <a:latin typeface="Georgia" panose="02040502050405020303" pitchFamily="18" charset="0"/>
              </a:rPr>
              <a:t>DEPARTMENT                      : BCA</a:t>
            </a:r>
          </a:p>
          <a:p>
            <a:r>
              <a:rPr lang="en-US" sz="2800" b="1" dirty="0">
                <a:latin typeface="Georgia" panose="02040502050405020303" pitchFamily="18" charset="0"/>
              </a:rPr>
              <a:t>COLLEGE NAME                  : SKP ARTS AND SCIENCE COLLEGE</a:t>
            </a:r>
          </a:p>
          <a:p>
            <a:r>
              <a:rPr lang="en-US" sz="2800" b="1" dirty="0">
                <a:latin typeface="Georgia" panose="02040502050405020303" pitchFamily="18" charset="0"/>
              </a:rPr>
              <a:t>UNIVERSITY NAME           : THIRUVALLUVAR UNIVERSITY</a:t>
            </a:r>
            <a:endParaRPr lang="en-IN" sz="2800" b="1" dirty="0">
              <a:latin typeface="Georgia" panose="02040502050405020303" pitchFamily="18" charset="0"/>
            </a:endParaRPr>
          </a:p>
        </p:txBody>
      </p:sp>
    </p:spTree>
    <p:extLst>
      <p:ext uri="{BB962C8B-B14F-4D97-AF65-F5344CB8AC3E}">
        <p14:creationId xmlns:p14="http://schemas.microsoft.com/office/powerpoint/2010/main" val="129609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6D05E-B234-F15D-041B-681427C738DA}"/>
              </a:ext>
            </a:extLst>
          </p:cNvPr>
          <p:cNvSpPr txBox="1"/>
          <p:nvPr/>
        </p:nvSpPr>
        <p:spPr>
          <a:xfrm>
            <a:off x="3384045" y="922150"/>
            <a:ext cx="6564618" cy="646331"/>
          </a:xfrm>
          <a:prstGeom prst="rect">
            <a:avLst/>
          </a:prstGeom>
          <a:noFill/>
        </p:spPr>
        <p:txBody>
          <a:bodyPr wrap="none" rtlCol="0">
            <a:spAutoFit/>
          </a:bodyPr>
          <a:lstStyle/>
          <a:p>
            <a:r>
              <a:rPr lang="en-US" sz="3600" b="1" u="sng" dirty="0">
                <a:solidFill>
                  <a:srgbClr val="FFFF00"/>
                </a:solidFill>
              </a:rPr>
              <a:t>8. Project Design And Layout</a:t>
            </a:r>
            <a:endParaRPr lang="en-IN" sz="3600" b="1" u="sng" dirty="0">
              <a:solidFill>
                <a:srgbClr val="FFFF00"/>
              </a:solidFill>
            </a:endParaRPr>
          </a:p>
        </p:txBody>
      </p:sp>
      <p:sp>
        <p:nvSpPr>
          <p:cNvPr id="3" name="TextBox 2">
            <a:extLst>
              <a:ext uri="{FF2B5EF4-FFF2-40B4-BE49-F238E27FC236}">
                <a16:creationId xmlns:a16="http://schemas.microsoft.com/office/drawing/2014/main" id="{87399959-3241-0BE5-4905-328E72D7F7C0}"/>
              </a:ext>
            </a:extLst>
          </p:cNvPr>
          <p:cNvSpPr txBox="1"/>
          <p:nvPr/>
        </p:nvSpPr>
        <p:spPr>
          <a:xfrm>
            <a:off x="1177871" y="2216258"/>
            <a:ext cx="248786" cy="369332"/>
          </a:xfrm>
          <a:prstGeom prst="rect">
            <a:avLst/>
          </a:prstGeom>
          <a:noFill/>
        </p:spPr>
        <p:txBody>
          <a:bodyPr wrap="none" rtlCol="0">
            <a:spAutoFit/>
          </a:bodyPr>
          <a:lstStyle/>
          <a:p>
            <a:r>
              <a:rPr lang="en-US" dirty="0"/>
              <a:t> </a:t>
            </a:r>
            <a:endParaRPr lang="en-IN" dirty="0"/>
          </a:p>
        </p:txBody>
      </p:sp>
      <p:graphicFrame>
        <p:nvGraphicFramePr>
          <p:cNvPr id="4" name="Diagram 3">
            <a:extLst>
              <a:ext uri="{FF2B5EF4-FFF2-40B4-BE49-F238E27FC236}">
                <a16:creationId xmlns:a16="http://schemas.microsoft.com/office/drawing/2014/main" id="{34B445E8-891D-A3F2-E862-EBBE8A654EA2}"/>
              </a:ext>
            </a:extLst>
          </p:cNvPr>
          <p:cNvGraphicFramePr/>
          <p:nvPr>
            <p:extLst>
              <p:ext uri="{D42A27DB-BD31-4B8C-83A1-F6EECF244321}">
                <p14:modId xmlns:p14="http://schemas.microsoft.com/office/powerpoint/2010/main" val="882499557"/>
              </p:ext>
            </p:extLst>
          </p:nvPr>
        </p:nvGraphicFramePr>
        <p:xfrm>
          <a:off x="2728175" y="1804547"/>
          <a:ext cx="7220488" cy="4131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12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78FAD-7804-BDC5-A2F9-0242F5EBD76B}"/>
              </a:ext>
            </a:extLst>
          </p:cNvPr>
          <p:cNvSpPr txBox="1"/>
          <p:nvPr/>
        </p:nvSpPr>
        <p:spPr>
          <a:xfrm>
            <a:off x="3037668" y="960895"/>
            <a:ext cx="6909264" cy="646331"/>
          </a:xfrm>
          <a:prstGeom prst="rect">
            <a:avLst/>
          </a:prstGeom>
          <a:noFill/>
        </p:spPr>
        <p:txBody>
          <a:bodyPr wrap="none" rtlCol="0">
            <a:spAutoFit/>
          </a:bodyPr>
          <a:lstStyle/>
          <a:p>
            <a:r>
              <a:rPr lang="en-US" sz="3600" b="1" u="sng" dirty="0">
                <a:solidFill>
                  <a:srgbClr val="FFC000"/>
                </a:solidFill>
              </a:rPr>
              <a:t>9. FUTURE AND FUNCTIONALITY</a:t>
            </a:r>
            <a:endParaRPr lang="en-IN" sz="3600" b="1" u="sng" dirty="0">
              <a:solidFill>
                <a:srgbClr val="FFC000"/>
              </a:solidFill>
            </a:endParaRPr>
          </a:p>
        </p:txBody>
      </p:sp>
      <p:sp>
        <p:nvSpPr>
          <p:cNvPr id="3" name="TextBox 2">
            <a:extLst>
              <a:ext uri="{FF2B5EF4-FFF2-40B4-BE49-F238E27FC236}">
                <a16:creationId xmlns:a16="http://schemas.microsoft.com/office/drawing/2014/main" id="{E8570633-B67A-AA85-A837-EFC29710733B}"/>
              </a:ext>
            </a:extLst>
          </p:cNvPr>
          <p:cNvSpPr txBox="1"/>
          <p:nvPr/>
        </p:nvSpPr>
        <p:spPr>
          <a:xfrm>
            <a:off x="1799508" y="2154263"/>
            <a:ext cx="9499395" cy="3416320"/>
          </a:xfrm>
          <a:prstGeom prst="rect">
            <a:avLst/>
          </a:prstGeom>
          <a:noFill/>
        </p:spPr>
        <p:txBody>
          <a:bodyPr wrap="none" rtlCol="0">
            <a:spAutoFit/>
          </a:bodyPr>
          <a:lstStyle/>
          <a:p>
            <a:pPr marL="285750" indent="-285750">
              <a:buFont typeface="Wingdings" panose="05000000000000000000" pitchFamily="2" charset="2"/>
              <a:buChar char="q"/>
            </a:pPr>
            <a:r>
              <a:rPr lang="en-US" sz="3600" b="1" dirty="0">
                <a:latin typeface="Bodoni MT" panose="02070603080606020203" pitchFamily="18" charset="0"/>
              </a:rPr>
              <a:t> Donor Registration with photo upload.</a:t>
            </a:r>
          </a:p>
          <a:p>
            <a:pPr marL="285750" indent="-285750">
              <a:buFont typeface="Wingdings" panose="05000000000000000000" pitchFamily="2" charset="2"/>
              <a:buChar char="q"/>
            </a:pPr>
            <a:r>
              <a:rPr lang="en-US" sz="3600" b="1" dirty="0">
                <a:latin typeface="Bodoni MT" panose="02070603080606020203" pitchFamily="18" charset="0"/>
              </a:rPr>
              <a:t> Search and filter donors by blood group &amp; city.</a:t>
            </a:r>
          </a:p>
          <a:p>
            <a:pPr marL="285750" indent="-285750">
              <a:buFont typeface="Wingdings" panose="05000000000000000000" pitchFamily="2" charset="2"/>
              <a:buChar char="q"/>
            </a:pPr>
            <a:r>
              <a:rPr lang="en-US" sz="3600" b="1" dirty="0">
                <a:latin typeface="Bodoni MT" panose="02070603080606020203" pitchFamily="18" charset="0"/>
              </a:rPr>
              <a:t> Mark donor as Available / Busy.</a:t>
            </a:r>
          </a:p>
          <a:p>
            <a:pPr marL="285750" indent="-285750">
              <a:buFont typeface="Wingdings" panose="05000000000000000000" pitchFamily="2" charset="2"/>
              <a:buChar char="q"/>
            </a:pPr>
            <a:r>
              <a:rPr lang="en-US" sz="3600" b="1" dirty="0">
                <a:latin typeface="Bodoni MT" panose="02070603080606020203" pitchFamily="18" charset="0"/>
              </a:rPr>
              <a:t> Import &amp; Export Donor list in JSON.</a:t>
            </a:r>
          </a:p>
          <a:p>
            <a:pPr marL="285750" indent="-285750">
              <a:buFont typeface="Wingdings" panose="05000000000000000000" pitchFamily="2" charset="2"/>
              <a:buChar char="q"/>
            </a:pPr>
            <a:r>
              <a:rPr lang="en-US" sz="3600" b="1" dirty="0">
                <a:latin typeface="Bodoni MT" panose="02070603080606020203" pitchFamily="18" charset="0"/>
              </a:rPr>
              <a:t> Local storage support (no server needed).</a:t>
            </a:r>
          </a:p>
          <a:p>
            <a:pPr marL="285750" indent="-285750">
              <a:buFont typeface="Wingdings" panose="05000000000000000000" pitchFamily="2" charset="2"/>
              <a:buChar char="q"/>
            </a:pPr>
            <a:r>
              <a:rPr lang="en-US" sz="3600" b="1" dirty="0">
                <a:latin typeface="Bodoni MT" panose="02070603080606020203" pitchFamily="18" charset="0"/>
              </a:rPr>
              <a:t> Sample seeding (test data). </a:t>
            </a:r>
            <a:endParaRPr lang="en-IN" sz="3600" b="1" dirty="0">
              <a:latin typeface="Bodoni MT" panose="02070603080606020203" pitchFamily="18" charset="0"/>
            </a:endParaRPr>
          </a:p>
        </p:txBody>
      </p:sp>
    </p:spTree>
    <p:extLst>
      <p:ext uri="{BB962C8B-B14F-4D97-AF65-F5344CB8AC3E}">
        <p14:creationId xmlns:p14="http://schemas.microsoft.com/office/powerpoint/2010/main" val="238407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81453-6AD2-CD2F-C9C9-C66A94A0DB4E}"/>
              </a:ext>
            </a:extLst>
          </p:cNvPr>
          <p:cNvSpPr txBox="1"/>
          <p:nvPr/>
        </p:nvSpPr>
        <p:spPr>
          <a:xfrm>
            <a:off x="3465773" y="1115292"/>
            <a:ext cx="4392549" cy="646331"/>
          </a:xfrm>
          <a:prstGeom prst="rect">
            <a:avLst/>
          </a:prstGeom>
          <a:noFill/>
        </p:spPr>
        <p:txBody>
          <a:bodyPr wrap="none" rtlCol="0">
            <a:spAutoFit/>
          </a:bodyPr>
          <a:lstStyle/>
          <a:p>
            <a:r>
              <a:rPr lang="en-US" sz="3600" b="1" u="sng" dirty="0">
                <a:solidFill>
                  <a:srgbClr val="00B0F0"/>
                </a:solidFill>
              </a:rPr>
              <a:t>10. Welcome Page</a:t>
            </a:r>
            <a:endParaRPr lang="en-IN" sz="3600" b="1" u="sng" dirty="0">
              <a:solidFill>
                <a:srgbClr val="00B0F0"/>
              </a:solidFill>
            </a:endParaRPr>
          </a:p>
        </p:txBody>
      </p:sp>
      <p:sp>
        <p:nvSpPr>
          <p:cNvPr id="3" name="TextBox 2">
            <a:extLst>
              <a:ext uri="{FF2B5EF4-FFF2-40B4-BE49-F238E27FC236}">
                <a16:creationId xmlns:a16="http://schemas.microsoft.com/office/drawing/2014/main" id="{A484EA28-7BF0-9999-7292-F630B75D60F7}"/>
              </a:ext>
            </a:extLst>
          </p:cNvPr>
          <p:cNvSpPr txBox="1"/>
          <p:nvPr/>
        </p:nvSpPr>
        <p:spPr>
          <a:xfrm>
            <a:off x="365621" y="2557220"/>
            <a:ext cx="11826379" cy="2862322"/>
          </a:xfrm>
          <a:prstGeom prst="rect">
            <a:avLst/>
          </a:prstGeom>
          <a:noFill/>
        </p:spPr>
        <p:txBody>
          <a:bodyPr wrap="none" rtlCol="0">
            <a:spAutoFit/>
          </a:bodyPr>
          <a:lstStyle/>
          <a:p>
            <a:pPr marL="285750" indent="-285750">
              <a:buFont typeface="Wingdings" panose="05000000000000000000" pitchFamily="2" charset="2"/>
              <a:buChar char="v"/>
            </a:pPr>
            <a:r>
              <a:rPr lang="en-US" sz="3600" b="1" dirty="0">
                <a:latin typeface="Bodoni MT" panose="02070603080606020203" pitchFamily="18" charset="0"/>
              </a:rPr>
              <a:t>Attractive intro screen with gradient background.</a:t>
            </a:r>
          </a:p>
          <a:p>
            <a:pPr marL="285750" indent="-285750">
              <a:buFont typeface="Wingdings" panose="05000000000000000000" pitchFamily="2" charset="2"/>
              <a:buChar char="v"/>
            </a:pPr>
            <a:r>
              <a:rPr lang="en-US" sz="3600" b="1" dirty="0">
                <a:latin typeface="Bodoni MT" panose="02070603080606020203" pitchFamily="18" charset="0"/>
              </a:rPr>
              <a:t>Title : 🩸 BLOOD DONAR FINDER 🩸</a:t>
            </a:r>
          </a:p>
          <a:p>
            <a:pPr marL="285750" indent="-285750">
              <a:buFont typeface="Wingdings" panose="05000000000000000000" pitchFamily="2" charset="2"/>
              <a:buChar char="v"/>
            </a:pPr>
            <a:r>
              <a:rPr lang="en-US" sz="3600" b="1" dirty="0">
                <a:latin typeface="Bodoni MT" panose="02070603080606020203" pitchFamily="18" charset="0"/>
              </a:rPr>
              <a:t>Tagline : “Find and connect with life-saving donors easily”.</a:t>
            </a:r>
          </a:p>
          <a:p>
            <a:pPr marL="285750" indent="-285750">
              <a:buFont typeface="Wingdings" panose="05000000000000000000" pitchFamily="2" charset="2"/>
              <a:buChar char="v"/>
            </a:pPr>
            <a:r>
              <a:rPr lang="en-US" sz="3600" b="1" dirty="0">
                <a:latin typeface="Bodoni MT" panose="02070603080606020203" pitchFamily="18" charset="0"/>
              </a:rPr>
              <a:t>Simple GET STARTED  button to enter the app.</a:t>
            </a:r>
          </a:p>
          <a:p>
            <a:pPr marL="285750" indent="-285750">
              <a:buFont typeface="Wingdings" panose="05000000000000000000" pitchFamily="2" charset="2"/>
              <a:buChar char="v"/>
            </a:pPr>
            <a:r>
              <a:rPr lang="en-US" sz="3600" b="1" dirty="0">
                <a:latin typeface="Bodoni MT" panose="02070603080606020203" pitchFamily="18" charset="0"/>
              </a:rPr>
              <a:t>Creates a Positive first impression for users.</a:t>
            </a:r>
            <a:endParaRPr lang="en-IN" sz="3600" b="1" dirty="0">
              <a:latin typeface="Bodoni MT" panose="02070603080606020203" pitchFamily="18" charset="0"/>
            </a:endParaRPr>
          </a:p>
        </p:txBody>
      </p:sp>
    </p:spTree>
    <p:extLst>
      <p:ext uri="{BB962C8B-B14F-4D97-AF65-F5344CB8AC3E}">
        <p14:creationId xmlns:p14="http://schemas.microsoft.com/office/powerpoint/2010/main" val="253901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5B9752-EF29-54FE-DCD9-BAA256126406}"/>
              </a:ext>
            </a:extLst>
          </p:cNvPr>
          <p:cNvSpPr txBox="1"/>
          <p:nvPr/>
        </p:nvSpPr>
        <p:spPr>
          <a:xfrm>
            <a:off x="4181052" y="836908"/>
            <a:ext cx="3829895" cy="584775"/>
          </a:xfrm>
          <a:prstGeom prst="rect">
            <a:avLst/>
          </a:prstGeom>
          <a:noFill/>
        </p:spPr>
        <p:txBody>
          <a:bodyPr wrap="none" rtlCol="0">
            <a:spAutoFit/>
          </a:bodyPr>
          <a:lstStyle/>
          <a:p>
            <a:r>
              <a:rPr lang="en-US" sz="3200" b="1" u="sng" dirty="0">
                <a:solidFill>
                  <a:srgbClr val="DEF127"/>
                </a:solidFill>
              </a:rPr>
              <a:t>11. REGISTER PAGE</a:t>
            </a:r>
            <a:endParaRPr lang="en-IN" sz="3200" b="1" u="sng" dirty="0">
              <a:solidFill>
                <a:srgbClr val="DEF127"/>
              </a:solidFill>
            </a:endParaRPr>
          </a:p>
        </p:txBody>
      </p:sp>
      <p:sp>
        <p:nvSpPr>
          <p:cNvPr id="3" name="TextBox 2">
            <a:extLst>
              <a:ext uri="{FF2B5EF4-FFF2-40B4-BE49-F238E27FC236}">
                <a16:creationId xmlns:a16="http://schemas.microsoft.com/office/drawing/2014/main" id="{5B398C8D-A305-D8D6-3CCD-373AF6F536FA}"/>
              </a:ext>
            </a:extLst>
          </p:cNvPr>
          <p:cNvSpPr txBox="1"/>
          <p:nvPr/>
        </p:nvSpPr>
        <p:spPr>
          <a:xfrm>
            <a:off x="836908" y="1766807"/>
            <a:ext cx="10663432" cy="584775"/>
          </a:xfrm>
          <a:prstGeom prst="rect">
            <a:avLst/>
          </a:prstGeom>
          <a:noFill/>
        </p:spPr>
        <p:txBody>
          <a:bodyPr wrap="none" rtlCol="0">
            <a:spAutoFit/>
          </a:bodyPr>
          <a:lstStyle/>
          <a:p>
            <a:r>
              <a:rPr lang="en-US" sz="3200" b="1" dirty="0">
                <a:solidFill>
                  <a:srgbClr val="FFFF00"/>
                </a:solidFill>
                <a:latin typeface="Bodoni MT" panose="02070603080606020203" pitchFamily="18" charset="0"/>
              </a:rPr>
              <a:t>1. Purpose : </a:t>
            </a:r>
            <a:r>
              <a:rPr lang="en-US" sz="3200" b="1" dirty="0">
                <a:latin typeface="Bodoni MT" panose="02070603080606020203" pitchFamily="18" charset="0"/>
              </a:rPr>
              <a:t>Collect Donor information and save in the system.</a:t>
            </a:r>
            <a:endParaRPr lang="en-IN" sz="3200" b="1" dirty="0">
              <a:latin typeface="Bodoni MT" panose="02070603080606020203" pitchFamily="18" charset="0"/>
            </a:endParaRPr>
          </a:p>
        </p:txBody>
      </p:sp>
      <p:sp>
        <p:nvSpPr>
          <p:cNvPr id="4" name="TextBox 3">
            <a:extLst>
              <a:ext uri="{FF2B5EF4-FFF2-40B4-BE49-F238E27FC236}">
                <a16:creationId xmlns:a16="http://schemas.microsoft.com/office/drawing/2014/main" id="{20B50EC3-E3AB-8598-B91E-B7C67B41D0D8}"/>
              </a:ext>
            </a:extLst>
          </p:cNvPr>
          <p:cNvSpPr txBox="1"/>
          <p:nvPr/>
        </p:nvSpPr>
        <p:spPr>
          <a:xfrm>
            <a:off x="4029560" y="2404318"/>
            <a:ext cx="3789820" cy="584775"/>
          </a:xfrm>
          <a:prstGeom prst="rect">
            <a:avLst/>
          </a:prstGeom>
          <a:noFill/>
        </p:spPr>
        <p:txBody>
          <a:bodyPr wrap="none" rtlCol="0">
            <a:spAutoFit/>
          </a:bodyPr>
          <a:lstStyle/>
          <a:p>
            <a:r>
              <a:rPr lang="en-US" sz="3200" b="1" dirty="0">
                <a:solidFill>
                  <a:srgbClr val="FFFF00"/>
                </a:solidFill>
                <a:latin typeface="Bodoni MT" panose="02070603080606020203" pitchFamily="18" charset="0"/>
              </a:rPr>
              <a:t>2. Details Collected :  </a:t>
            </a:r>
            <a:endParaRPr lang="en-IN" sz="3200" b="1" dirty="0">
              <a:solidFill>
                <a:srgbClr val="FFFF00"/>
              </a:solidFill>
              <a:latin typeface="Bodoni MT" panose="02070603080606020203" pitchFamily="18" charset="0"/>
            </a:endParaRPr>
          </a:p>
        </p:txBody>
      </p:sp>
      <p:sp>
        <p:nvSpPr>
          <p:cNvPr id="5" name="TextBox 4">
            <a:extLst>
              <a:ext uri="{FF2B5EF4-FFF2-40B4-BE49-F238E27FC236}">
                <a16:creationId xmlns:a16="http://schemas.microsoft.com/office/drawing/2014/main" id="{96AF4A9C-EE3D-D0A7-0D75-E69C2C09FF70}"/>
              </a:ext>
            </a:extLst>
          </p:cNvPr>
          <p:cNvSpPr txBox="1"/>
          <p:nvPr/>
        </p:nvSpPr>
        <p:spPr>
          <a:xfrm>
            <a:off x="427173" y="3098396"/>
            <a:ext cx="3195940" cy="1107996"/>
          </a:xfrm>
          <a:prstGeom prst="rect">
            <a:avLst/>
          </a:prstGeom>
          <a:noFill/>
        </p:spPr>
        <p:txBody>
          <a:bodyPr wrap="none" rtlCol="0">
            <a:spAutoFit/>
          </a:bodyPr>
          <a:lstStyle/>
          <a:p>
            <a:pPr marL="285750" indent="-285750">
              <a:buFont typeface="Courier New" panose="02070309020205020404" pitchFamily="49" charset="0"/>
              <a:buChar char="o"/>
            </a:pPr>
            <a:r>
              <a:rPr lang="en-US" sz="2400" b="1" dirty="0">
                <a:latin typeface="Baskerville Old Face" panose="02020602080505020303" pitchFamily="18" charset="0"/>
                <a:cs typeface="Arial" panose="020B0604020202020204" pitchFamily="34" charset="0"/>
              </a:rPr>
              <a:t>FULL NAME 👤</a:t>
            </a:r>
          </a:p>
          <a:p>
            <a:pPr marL="285750" indent="-285750">
              <a:buFont typeface="Courier New" panose="02070309020205020404" pitchFamily="49" charset="0"/>
              <a:buChar char="o"/>
            </a:pPr>
            <a:r>
              <a:rPr lang="en-US" sz="2400" b="1" dirty="0">
                <a:latin typeface="Baskerville Old Face" panose="02020602080505020303" pitchFamily="18" charset="0"/>
                <a:cs typeface="Arial" panose="020B0604020202020204" pitchFamily="34" charset="0"/>
              </a:rPr>
              <a:t>BLOOD GROUP 🩸</a:t>
            </a:r>
          </a:p>
          <a:p>
            <a:pPr marL="285750" indent="-285750">
              <a:buFont typeface="Courier New" panose="02070309020205020404" pitchFamily="49" charset="0"/>
              <a:buChar char="o"/>
            </a:pPr>
            <a:endParaRPr lang="en-IN" dirty="0"/>
          </a:p>
        </p:txBody>
      </p:sp>
      <p:sp>
        <p:nvSpPr>
          <p:cNvPr id="6" name="TextBox 5">
            <a:extLst>
              <a:ext uri="{FF2B5EF4-FFF2-40B4-BE49-F238E27FC236}">
                <a16:creationId xmlns:a16="http://schemas.microsoft.com/office/drawing/2014/main" id="{1103F225-E395-4296-EEAC-F13F85B4D1D0}"/>
              </a:ext>
            </a:extLst>
          </p:cNvPr>
          <p:cNvSpPr txBox="1"/>
          <p:nvPr/>
        </p:nvSpPr>
        <p:spPr>
          <a:xfrm>
            <a:off x="3623113" y="3041829"/>
            <a:ext cx="3509294" cy="830997"/>
          </a:xfrm>
          <a:prstGeom prst="rect">
            <a:avLst/>
          </a:prstGeom>
          <a:noFill/>
        </p:spPr>
        <p:txBody>
          <a:bodyPr wrap="none" rtlCol="0">
            <a:spAutoFit/>
          </a:bodyPr>
          <a:lstStyle/>
          <a:p>
            <a:pPr marL="285750" indent="-285750">
              <a:buFont typeface="Courier New" panose="02070309020205020404" pitchFamily="49" charset="0"/>
              <a:buChar char="o"/>
            </a:pPr>
            <a:r>
              <a:rPr lang="en-US" sz="2400" b="1" dirty="0">
                <a:latin typeface="Baskerville Old Face" panose="02020602080505020303" pitchFamily="18" charset="0"/>
              </a:rPr>
              <a:t>PHONE NUMBER ☎</a:t>
            </a:r>
          </a:p>
          <a:p>
            <a:pPr marL="285750" indent="-285750">
              <a:buFont typeface="Courier New" panose="02070309020205020404" pitchFamily="49" charset="0"/>
              <a:buChar char="o"/>
            </a:pPr>
            <a:r>
              <a:rPr lang="en-US" sz="2400" b="1" dirty="0">
                <a:latin typeface="Baskerville Old Face" panose="02020602080505020303" pitchFamily="18" charset="0"/>
              </a:rPr>
              <a:t>CITY / LOCATION 📍 </a:t>
            </a:r>
            <a:endParaRPr lang="en-IN" sz="2400" b="1" dirty="0">
              <a:latin typeface="Baskerville Old Face" panose="02020602080505020303" pitchFamily="18" charset="0"/>
            </a:endParaRPr>
          </a:p>
        </p:txBody>
      </p:sp>
      <p:sp>
        <p:nvSpPr>
          <p:cNvPr id="7" name="TextBox 6">
            <a:extLst>
              <a:ext uri="{FF2B5EF4-FFF2-40B4-BE49-F238E27FC236}">
                <a16:creationId xmlns:a16="http://schemas.microsoft.com/office/drawing/2014/main" id="{00A26238-A214-F48F-D1C5-5A04E57CF132}"/>
              </a:ext>
            </a:extLst>
          </p:cNvPr>
          <p:cNvSpPr txBox="1"/>
          <p:nvPr/>
        </p:nvSpPr>
        <p:spPr>
          <a:xfrm>
            <a:off x="7304952" y="3041829"/>
            <a:ext cx="4459875" cy="830997"/>
          </a:xfrm>
          <a:prstGeom prst="rect">
            <a:avLst/>
          </a:prstGeom>
          <a:noFill/>
        </p:spPr>
        <p:txBody>
          <a:bodyPr wrap="none" rtlCol="0">
            <a:spAutoFit/>
          </a:bodyPr>
          <a:lstStyle/>
          <a:p>
            <a:pPr marL="285750" indent="-285750">
              <a:buFont typeface="Courier New" panose="02070309020205020404" pitchFamily="49" charset="0"/>
              <a:buChar char="o"/>
            </a:pPr>
            <a:r>
              <a:rPr lang="en-US" sz="2400" b="1" dirty="0">
                <a:latin typeface="Baskerville Old Face" panose="02020602080505020303" pitchFamily="18" charset="0"/>
              </a:rPr>
              <a:t>LAST DONATION DATE 📅</a:t>
            </a:r>
          </a:p>
          <a:p>
            <a:pPr marL="285750" indent="-285750">
              <a:buFont typeface="Courier New" panose="02070309020205020404" pitchFamily="49" charset="0"/>
              <a:buChar char="o"/>
            </a:pPr>
            <a:r>
              <a:rPr lang="en-US" sz="2400" b="1" dirty="0">
                <a:latin typeface="Baskerville Old Face" panose="02020602080505020303" pitchFamily="18" charset="0"/>
              </a:rPr>
              <a:t>PHOTO UPLOAD 🖼</a:t>
            </a:r>
            <a:endParaRPr lang="en-IN" sz="2400" b="1" dirty="0">
              <a:latin typeface="Baskerville Old Face" panose="02020602080505020303" pitchFamily="18" charset="0"/>
            </a:endParaRPr>
          </a:p>
        </p:txBody>
      </p:sp>
      <p:sp>
        <p:nvSpPr>
          <p:cNvPr id="8" name="TextBox 7">
            <a:extLst>
              <a:ext uri="{FF2B5EF4-FFF2-40B4-BE49-F238E27FC236}">
                <a16:creationId xmlns:a16="http://schemas.microsoft.com/office/drawing/2014/main" id="{810C7121-4568-9DC0-B7A2-6BC4A426A1C3}"/>
              </a:ext>
            </a:extLst>
          </p:cNvPr>
          <p:cNvSpPr txBox="1"/>
          <p:nvPr/>
        </p:nvSpPr>
        <p:spPr>
          <a:xfrm>
            <a:off x="4339173" y="3925562"/>
            <a:ext cx="2249718" cy="584775"/>
          </a:xfrm>
          <a:prstGeom prst="rect">
            <a:avLst/>
          </a:prstGeom>
          <a:noFill/>
        </p:spPr>
        <p:txBody>
          <a:bodyPr wrap="none" rtlCol="0">
            <a:spAutoFit/>
          </a:bodyPr>
          <a:lstStyle/>
          <a:p>
            <a:r>
              <a:rPr lang="en-US" sz="3200" b="1" dirty="0">
                <a:solidFill>
                  <a:srgbClr val="FFFF00"/>
                </a:solidFill>
                <a:latin typeface="Bodoni MT" panose="02070603080606020203" pitchFamily="18" charset="0"/>
              </a:rPr>
              <a:t>3. Features :</a:t>
            </a:r>
            <a:endParaRPr lang="en-IN" sz="3200" b="1" dirty="0">
              <a:solidFill>
                <a:srgbClr val="FFFF00"/>
              </a:solidFill>
              <a:latin typeface="Bodoni MT" panose="02070603080606020203" pitchFamily="18" charset="0"/>
            </a:endParaRPr>
          </a:p>
        </p:txBody>
      </p:sp>
      <p:sp>
        <p:nvSpPr>
          <p:cNvPr id="9" name="TextBox 8">
            <a:extLst>
              <a:ext uri="{FF2B5EF4-FFF2-40B4-BE49-F238E27FC236}">
                <a16:creationId xmlns:a16="http://schemas.microsoft.com/office/drawing/2014/main" id="{28B6AD9B-2D0F-119A-F1AB-BB728E831098}"/>
              </a:ext>
            </a:extLst>
          </p:cNvPr>
          <p:cNvSpPr txBox="1"/>
          <p:nvPr/>
        </p:nvSpPr>
        <p:spPr>
          <a:xfrm>
            <a:off x="3342468" y="4795897"/>
            <a:ext cx="8849532" cy="2062103"/>
          </a:xfrm>
          <a:prstGeom prst="rect">
            <a:avLst/>
          </a:prstGeom>
          <a:noFill/>
        </p:spPr>
        <p:txBody>
          <a:bodyPr wrap="square" rtlCol="0">
            <a:spAutoFit/>
          </a:bodyPr>
          <a:lstStyle/>
          <a:p>
            <a:pPr marL="285750" indent="-285750">
              <a:buFont typeface="Courier New" panose="02070309020205020404" pitchFamily="49" charset="0"/>
              <a:buChar char="o"/>
            </a:pPr>
            <a:r>
              <a:rPr lang="en-US" sz="3200" b="1" dirty="0">
                <a:latin typeface="Bodoni MT" panose="02070603080606020203" pitchFamily="18" charset="0"/>
              </a:rPr>
              <a:t>Add Donor Button ➕  </a:t>
            </a:r>
          </a:p>
          <a:p>
            <a:pPr marL="285750" indent="-285750">
              <a:buFont typeface="Courier New" panose="02070309020205020404" pitchFamily="49" charset="0"/>
              <a:buChar char="o"/>
            </a:pPr>
            <a:r>
              <a:rPr lang="en-US" sz="3200" b="1" dirty="0">
                <a:latin typeface="Bodoni MT" panose="02070603080606020203" pitchFamily="18" charset="0"/>
              </a:rPr>
              <a:t>Clear All Option</a:t>
            </a:r>
          </a:p>
          <a:p>
            <a:pPr marL="285750" indent="-285750">
              <a:buFont typeface="Courier New" panose="02070309020205020404" pitchFamily="49" charset="0"/>
              <a:buChar char="o"/>
            </a:pPr>
            <a:r>
              <a:rPr lang="en-US" sz="3200" b="1" dirty="0">
                <a:latin typeface="Bodoni MT" panose="02070603080606020203" pitchFamily="18" charset="0"/>
              </a:rPr>
              <a:t>Data stored in Local Storage (Browser)</a:t>
            </a:r>
          </a:p>
          <a:p>
            <a:endParaRPr lang="en-IN" sz="3200" b="1" dirty="0">
              <a:latin typeface="Bodoni MT" panose="02070603080606020203" pitchFamily="18" charset="0"/>
            </a:endParaRPr>
          </a:p>
        </p:txBody>
      </p:sp>
    </p:spTree>
    <p:extLst>
      <p:ext uri="{BB962C8B-B14F-4D97-AF65-F5344CB8AC3E}">
        <p14:creationId xmlns:p14="http://schemas.microsoft.com/office/powerpoint/2010/main" val="102079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5F834-C710-B6F5-29D4-71BCB3D5324A}"/>
              </a:ext>
            </a:extLst>
          </p:cNvPr>
          <p:cNvSpPr txBox="1"/>
          <p:nvPr/>
        </p:nvSpPr>
        <p:spPr>
          <a:xfrm>
            <a:off x="5083444" y="433953"/>
            <a:ext cx="3167855" cy="523220"/>
          </a:xfrm>
          <a:prstGeom prst="rect">
            <a:avLst/>
          </a:prstGeom>
          <a:noFill/>
        </p:spPr>
        <p:txBody>
          <a:bodyPr wrap="none" rtlCol="0">
            <a:spAutoFit/>
          </a:bodyPr>
          <a:lstStyle/>
          <a:p>
            <a:r>
              <a:rPr lang="en-US" sz="2800" b="1" u="sng" dirty="0">
                <a:solidFill>
                  <a:srgbClr val="CB4DC2"/>
                </a:solidFill>
              </a:rPr>
              <a:t>12. SCREENSHOTS</a:t>
            </a:r>
            <a:endParaRPr lang="en-IN" sz="2800" b="1" u="sng" dirty="0">
              <a:solidFill>
                <a:srgbClr val="CB4DC2"/>
              </a:solidFill>
            </a:endParaRPr>
          </a:p>
        </p:txBody>
      </p:sp>
      <p:pic>
        <p:nvPicPr>
          <p:cNvPr id="5" name="Picture 4">
            <a:extLst>
              <a:ext uri="{FF2B5EF4-FFF2-40B4-BE49-F238E27FC236}">
                <a16:creationId xmlns:a16="http://schemas.microsoft.com/office/drawing/2014/main" id="{501D6F53-B0FA-62D3-8756-99C4629B46A4}"/>
              </a:ext>
            </a:extLst>
          </p:cNvPr>
          <p:cNvPicPr>
            <a:picLocks noChangeAspect="1"/>
          </p:cNvPicPr>
          <p:nvPr/>
        </p:nvPicPr>
        <p:blipFill>
          <a:blip r:embed="rId2"/>
          <a:stretch>
            <a:fillRect/>
          </a:stretch>
        </p:blipFill>
        <p:spPr>
          <a:xfrm>
            <a:off x="1440314" y="2100021"/>
            <a:ext cx="4084316" cy="4122548"/>
          </a:xfrm>
          <a:prstGeom prst="rect">
            <a:avLst/>
          </a:prstGeom>
        </p:spPr>
      </p:pic>
      <p:pic>
        <p:nvPicPr>
          <p:cNvPr id="7" name="Picture 6">
            <a:extLst>
              <a:ext uri="{FF2B5EF4-FFF2-40B4-BE49-F238E27FC236}">
                <a16:creationId xmlns:a16="http://schemas.microsoft.com/office/drawing/2014/main" id="{EF944D37-82B4-9869-CB0C-A4F6ADCA8C3F}"/>
              </a:ext>
            </a:extLst>
          </p:cNvPr>
          <p:cNvPicPr>
            <a:picLocks noChangeAspect="1"/>
          </p:cNvPicPr>
          <p:nvPr/>
        </p:nvPicPr>
        <p:blipFill>
          <a:blip r:embed="rId3"/>
          <a:stretch>
            <a:fillRect/>
          </a:stretch>
        </p:blipFill>
        <p:spPr>
          <a:xfrm>
            <a:off x="6667371" y="2100022"/>
            <a:ext cx="4084316" cy="4122547"/>
          </a:xfrm>
          <a:prstGeom prst="rect">
            <a:avLst/>
          </a:prstGeom>
        </p:spPr>
      </p:pic>
      <p:sp>
        <p:nvSpPr>
          <p:cNvPr id="10" name="TextBox 9">
            <a:extLst>
              <a:ext uri="{FF2B5EF4-FFF2-40B4-BE49-F238E27FC236}">
                <a16:creationId xmlns:a16="http://schemas.microsoft.com/office/drawing/2014/main" id="{C1C98FA9-4727-C2CA-2B97-B95112BD0016}"/>
              </a:ext>
            </a:extLst>
          </p:cNvPr>
          <p:cNvSpPr txBox="1"/>
          <p:nvPr/>
        </p:nvSpPr>
        <p:spPr>
          <a:xfrm>
            <a:off x="1440314" y="1236209"/>
            <a:ext cx="3950120" cy="584775"/>
          </a:xfrm>
          <a:prstGeom prst="rect">
            <a:avLst/>
          </a:prstGeom>
          <a:noFill/>
        </p:spPr>
        <p:txBody>
          <a:bodyPr wrap="none" rtlCol="0">
            <a:spAutoFit/>
          </a:bodyPr>
          <a:lstStyle/>
          <a:p>
            <a:r>
              <a:rPr lang="en-US" sz="3200" b="1" dirty="0">
                <a:solidFill>
                  <a:srgbClr val="FFFF00"/>
                </a:solidFill>
                <a:latin typeface="Baskerville Old Face" panose="02020602080505020303" pitchFamily="18" charset="0"/>
              </a:rPr>
              <a:t>1. WELCOME PAGE</a:t>
            </a:r>
            <a:endParaRPr lang="en-IN" sz="3200" b="1" dirty="0">
              <a:solidFill>
                <a:srgbClr val="FFFF00"/>
              </a:solidFill>
              <a:latin typeface="Baskerville Old Face" panose="02020602080505020303" pitchFamily="18" charset="0"/>
            </a:endParaRPr>
          </a:p>
        </p:txBody>
      </p:sp>
      <p:sp>
        <p:nvSpPr>
          <p:cNvPr id="11" name="TextBox 10">
            <a:extLst>
              <a:ext uri="{FF2B5EF4-FFF2-40B4-BE49-F238E27FC236}">
                <a16:creationId xmlns:a16="http://schemas.microsoft.com/office/drawing/2014/main" id="{01555898-38ED-3097-CFDD-EFE358B87162}"/>
              </a:ext>
            </a:extLst>
          </p:cNvPr>
          <p:cNvSpPr txBox="1"/>
          <p:nvPr/>
        </p:nvSpPr>
        <p:spPr>
          <a:xfrm>
            <a:off x="6174219" y="1236208"/>
            <a:ext cx="5070619" cy="584775"/>
          </a:xfrm>
          <a:prstGeom prst="rect">
            <a:avLst/>
          </a:prstGeom>
          <a:noFill/>
        </p:spPr>
        <p:txBody>
          <a:bodyPr wrap="none" rtlCol="0">
            <a:spAutoFit/>
          </a:bodyPr>
          <a:lstStyle/>
          <a:p>
            <a:r>
              <a:rPr lang="en-US" sz="3200" b="1" dirty="0">
                <a:solidFill>
                  <a:srgbClr val="00B0F0"/>
                </a:solidFill>
                <a:latin typeface="Baskerville Old Face" panose="02020602080505020303" pitchFamily="18" charset="0"/>
              </a:rPr>
              <a:t>2. REGISTER FORM PAGE</a:t>
            </a:r>
            <a:endParaRPr lang="en-IN" sz="3200" b="1" dirty="0">
              <a:solidFill>
                <a:srgbClr val="00B0F0"/>
              </a:solidFill>
              <a:latin typeface="Baskerville Old Face" panose="02020602080505020303" pitchFamily="18" charset="0"/>
            </a:endParaRPr>
          </a:p>
        </p:txBody>
      </p:sp>
    </p:spTree>
    <p:extLst>
      <p:ext uri="{BB962C8B-B14F-4D97-AF65-F5344CB8AC3E}">
        <p14:creationId xmlns:p14="http://schemas.microsoft.com/office/powerpoint/2010/main" val="189844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7C6D15-A099-2DF2-B3CE-1BBDB781F143}"/>
              </a:ext>
            </a:extLst>
          </p:cNvPr>
          <p:cNvPicPr>
            <a:picLocks noChangeAspect="1"/>
          </p:cNvPicPr>
          <p:nvPr/>
        </p:nvPicPr>
        <p:blipFill>
          <a:blip r:embed="rId2"/>
          <a:stretch>
            <a:fillRect/>
          </a:stretch>
        </p:blipFill>
        <p:spPr>
          <a:xfrm>
            <a:off x="883403" y="1968283"/>
            <a:ext cx="4324027" cy="4386021"/>
          </a:xfrm>
          <a:prstGeom prst="rect">
            <a:avLst/>
          </a:prstGeom>
        </p:spPr>
      </p:pic>
      <p:pic>
        <p:nvPicPr>
          <p:cNvPr id="3" name="Picture 2">
            <a:extLst>
              <a:ext uri="{FF2B5EF4-FFF2-40B4-BE49-F238E27FC236}">
                <a16:creationId xmlns:a16="http://schemas.microsoft.com/office/drawing/2014/main" id="{22572B9A-D764-89ED-A9CA-5408ED17FFEC}"/>
              </a:ext>
            </a:extLst>
          </p:cNvPr>
          <p:cNvPicPr>
            <a:picLocks noChangeAspect="1"/>
          </p:cNvPicPr>
          <p:nvPr/>
        </p:nvPicPr>
        <p:blipFill>
          <a:blip r:embed="rId3"/>
          <a:stretch>
            <a:fillRect/>
          </a:stretch>
        </p:blipFill>
        <p:spPr>
          <a:xfrm>
            <a:off x="6447294" y="1968283"/>
            <a:ext cx="4680489" cy="4386021"/>
          </a:xfrm>
          <a:prstGeom prst="rect">
            <a:avLst/>
          </a:prstGeom>
        </p:spPr>
      </p:pic>
      <p:sp>
        <p:nvSpPr>
          <p:cNvPr id="4" name="TextBox 3">
            <a:extLst>
              <a:ext uri="{FF2B5EF4-FFF2-40B4-BE49-F238E27FC236}">
                <a16:creationId xmlns:a16="http://schemas.microsoft.com/office/drawing/2014/main" id="{278B2B8B-6A87-5AEB-A9DF-A3E3C72CD89D}"/>
              </a:ext>
            </a:extLst>
          </p:cNvPr>
          <p:cNvSpPr txBox="1"/>
          <p:nvPr/>
        </p:nvSpPr>
        <p:spPr>
          <a:xfrm>
            <a:off x="1061539" y="1131376"/>
            <a:ext cx="3967753" cy="584775"/>
          </a:xfrm>
          <a:prstGeom prst="rect">
            <a:avLst/>
          </a:prstGeom>
          <a:noFill/>
        </p:spPr>
        <p:txBody>
          <a:bodyPr wrap="none" rtlCol="0">
            <a:spAutoFit/>
          </a:bodyPr>
          <a:lstStyle/>
          <a:p>
            <a:r>
              <a:rPr lang="en-US" sz="3200" b="1" dirty="0">
                <a:solidFill>
                  <a:srgbClr val="FFC000"/>
                </a:solidFill>
                <a:latin typeface="Baskerville Old Face" panose="02020602080505020303" pitchFamily="18" charset="0"/>
              </a:rPr>
              <a:t>3. SEARCH OPTION</a:t>
            </a:r>
            <a:endParaRPr lang="en-IN" sz="3200" b="1" dirty="0">
              <a:solidFill>
                <a:srgbClr val="FFC000"/>
              </a:solidFill>
              <a:latin typeface="Baskerville Old Face" panose="02020602080505020303" pitchFamily="18" charset="0"/>
            </a:endParaRPr>
          </a:p>
        </p:txBody>
      </p:sp>
      <p:sp>
        <p:nvSpPr>
          <p:cNvPr id="5" name="TextBox 4">
            <a:extLst>
              <a:ext uri="{FF2B5EF4-FFF2-40B4-BE49-F238E27FC236}">
                <a16:creationId xmlns:a16="http://schemas.microsoft.com/office/drawing/2014/main" id="{413A0292-1EDA-12C8-CAD5-C9E2C861ADD9}"/>
              </a:ext>
            </a:extLst>
          </p:cNvPr>
          <p:cNvSpPr txBox="1"/>
          <p:nvPr/>
        </p:nvSpPr>
        <p:spPr>
          <a:xfrm>
            <a:off x="7009647" y="1131375"/>
            <a:ext cx="3555782" cy="584775"/>
          </a:xfrm>
          <a:prstGeom prst="rect">
            <a:avLst/>
          </a:prstGeom>
          <a:noFill/>
        </p:spPr>
        <p:txBody>
          <a:bodyPr wrap="none" rtlCol="0">
            <a:spAutoFit/>
          </a:bodyPr>
          <a:lstStyle/>
          <a:p>
            <a:r>
              <a:rPr lang="en-US" sz="3200" b="1" dirty="0">
                <a:solidFill>
                  <a:srgbClr val="FF3399"/>
                </a:solidFill>
                <a:latin typeface="Baskerville Old Face" panose="02020602080505020303" pitchFamily="18" charset="0"/>
              </a:rPr>
              <a:t>4. DONORS PAGE</a:t>
            </a:r>
            <a:endParaRPr lang="en-IN" sz="3200" b="1" dirty="0">
              <a:solidFill>
                <a:srgbClr val="FF3399"/>
              </a:solidFill>
              <a:latin typeface="Baskerville Old Face" panose="02020602080505020303" pitchFamily="18" charset="0"/>
            </a:endParaRPr>
          </a:p>
        </p:txBody>
      </p:sp>
    </p:spTree>
    <p:extLst>
      <p:ext uri="{BB962C8B-B14F-4D97-AF65-F5344CB8AC3E}">
        <p14:creationId xmlns:p14="http://schemas.microsoft.com/office/powerpoint/2010/main" val="22782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6C151-D1D0-4603-E1E6-4D9E11E1DC6D}"/>
              </a:ext>
            </a:extLst>
          </p:cNvPr>
          <p:cNvSpPr txBox="1"/>
          <p:nvPr/>
        </p:nvSpPr>
        <p:spPr>
          <a:xfrm>
            <a:off x="4060556" y="604434"/>
            <a:ext cx="3583032" cy="584775"/>
          </a:xfrm>
          <a:prstGeom prst="rect">
            <a:avLst/>
          </a:prstGeom>
          <a:noFill/>
        </p:spPr>
        <p:txBody>
          <a:bodyPr wrap="none" rtlCol="0">
            <a:spAutoFit/>
          </a:bodyPr>
          <a:lstStyle/>
          <a:p>
            <a:r>
              <a:rPr lang="en-US" sz="3200" b="1" u="sng" dirty="0">
                <a:solidFill>
                  <a:srgbClr val="DEF127"/>
                </a:solidFill>
              </a:rPr>
              <a:t>13. CONCLUSION</a:t>
            </a:r>
            <a:endParaRPr lang="en-IN" sz="3200" b="1" u="sng" dirty="0">
              <a:solidFill>
                <a:srgbClr val="DEF127"/>
              </a:solidFill>
            </a:endParaRPr>
          </a:p>
        </p:txBody>
      </p:sp>
      <p:sp>
        <p:nvSpPr>
          <p:cNvPr id="4" name="TextBox 3">
            <a:extLst>
              <a:ext uri="{FF2B5EF4-FFF2-40B4-BE49-F238E27FC236}">
                <a16:creationId xmlns:a16="http://schemas.microsoft.com/office/drawing/2014/main" id="{D79C20C0-900F-EABC-5A2C-CF4A016171AE}"/>
              </a:ext>
            </a:extLst>
          </p:cNvPr>
          <p:cNvSpPr txBox="1"/>
          <p:nvPr/>
        </p:nvSpPr>
        <p:spPr>
          <a:xfrm>
            <a:off x="413289" y="1359481"/>
            <a:ext cx="11659891" cy="5262979"/>
          </a:xfrm>
          <a:prstGeom prst="rect">
            <a:avLst/>
          </a:prstGeom>
          <a:noFill/>
        </p:spPr>
        <p:txBody>
          <a:bodyPr wrap="square">
            <a:spAutoFit/>
          </a:bodyPr>
          <a:lstStyle/>
          <a:p>
            <a:r>
              <a:rPr lang="en-IN" sz="2800" b="1" dirty="0">
                <a:latin typeface="Baskerville Old Face" panose="02020602080505020303" pitchFamily="18" charset="0"/>
              </a:rPr>
              <a:t>The Blood Donor Finder project provides an innovative and reliable solution to one of the most critical problems faced during medical emergencies – finding suitable blood donors quickly. With its simple and user-friendly interface, the system enables people to register as donors and allows recipients to search and connect with them based on blood group and location. By storing data efficiently in the browser, it ensures quick access without the need for complex installations. This project not only saves valuable time but also encourages community participation in blood donation, thereby strengthening the healthcare support system. In the future, the application can be extended into a mobile app or cloud-based platform for real-time donor availability and wider reach. Overall, it is a practical, life-saving tool that promotes social responsibility and helps save countless lives.</a:t>
            </a:r>
          </a:p>
        </p:txBody>
      </p:sp>
    </p:spTree>
    <p:extLst>
      <p:ext uri="{BB962C8B-B14F-4D97-AF65-F5344CB8AC3E}">
        <p14:creationId xmlns:p14="http://schemas.microsoft.com/office/powerpoint/2010/main" val="1366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3D2EF-CD69-E90D-FF9F-7621F0D07587}"/>
              </a:ext>
            </a:extLst>
          </p:cNvPr>
          <p:cNvSpPr txBox="1"/>
          <p:nvPr/>
        </p:nvSpPr>
        <p:spPr>
          <a:xfrm>
            <a:off x="4275630" y="604434"/>
            <a:ext cx="3640740" cy="646331"/>
          </a:xfrm>
          <a:prstGeom prst="rect">
            <a:avLst/>
          </a:prstGeom>
          <a:noFill/>
        </p:spPr>
        <p:txBody>
          <a:bodyPr wrap="none" rtlCol="0">
            <a:spAutoFit/>
          </a:bodyPr>
          <a:lstStyle/>
          <a:p>
            <a:r>
              <a:rPr lang="en-US" sz="3600" b="1" u="sng" dirty="0">
                <a:solidFill>
                  <a:srgbClr val="FFFF00"/>
                </a:solidFill>
              </a:rPr>
              <a:t>14. GITHUB LINK</a:t>
            </a:r>
            <a:endParaRPr lang="en-IN" sz="3600" b="1" u="sng" dirty="0">
              <a:solidFill>
                <a:srgbClr val="FFFF00"/>
              </a:solidFill>
            </a:endParaRPr>
          </a:p>
        </p:txBody>
      </p:sp>
      <p:sp>
        <p:nvSpPr>
          <p:cNvPr id="5" name="TextBox 4">
            <a:extLst>
              <a:ext uri="{FF2B5EF4-FFF2-40B4-BE49-F238E27FC236}">
                <a16:creationId xmlns:a16="http://schemas.microsoft.com/office/drawing/2014/main" id="{BC77A6F2-0941-B52C-DAE8-5DD210466D3B}"/>
              </a:ext>
            </a:extLst>
          </p:cNvPr>
          <p:cNvSpPr txBox="1"/>
          <p:nvPr/>
        </p:nvSpPr>
        <p:spPr>
          <a:xfrm>
            <a:off x="1332854" y="2603715"/>
            <a:ext cx="10461357" cy="707886"/>
          </a:xfrm>
          <a:prstGeom prst="rect">
            <a:avLst/>
          </a:prstGeom>
          <a:noFill/>
        </p:spPr>
        <p:txBody>
          <a:bodyPr wrap="square">
            <a:spAutoFit/>
          </a:bodyPr>
          <a:lstStyle/>
          <a:p>
            <a:r>
              <a:rPr lang="en-IN" sz="4000" b="1" dirty="0">
                <a:latin typeface="Baskerville Old Face" panose="02020602080505020303" pitchFamily="18" charset="0"/>
              </a:rPr>
              <a:t>https://github.com/manojbabu358/Manoj.git</a:t>
            </a:r>
          </a:p>
        </p:txBody>
      </p:sp>
    </p:spTree>
    <p:extLst>
      <p:ext uri="{BB962C8B-B14F-4D97-AF65-F5344CB8AC3E}">
        <p14:creationId xmlns:p14="http://schemas.microsoft.com/office/powerpoint/2010/main" val="325229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FD0D0-43EE-72F2-54B9-A5C2F0E4834F}"/>
              </a:ext>
            </a:extLst>
          </p:cNvPr>
          <p:cNvSpPr txBox="1"/>
          <p:nvPr/>
        </p:nvSpPr>
        <p:spPr>
          <a:xfrm>
            <a:off x="1642820" y="2386739"/>
            <a:ext cx="10961390" cy="2862322"/>
          </a:xfrm>
          <a:prstGeom prst="rect">
            <a:avLst/>
          </a:prstGeom>
          <a:noFill/>
        </p:spPr>
        <p:txBody>
          <a:bodyPr wrap="square" rtlCol="0">
            <a:spAutoFit/>
          </a:bodyPr>
          <a:lstStyle/>
          <a:p>
            <a:r>
              <a:rPr lang="en-US" dirty="0"/>
              <a:t>                           </a:t>
            </a:r>
            <a:r>
              <a:rPr lang="en-US" sz="3600" b="1" dirty="0">
                <a:solidFill>
                  <a:srgbClr val="FFC000"/>
                </a:solidFill>
              </a:rPr>
              <a:t>🙏THANK YOU ALL 🙏</a:t>
            </a:r>
          </a:p>
          <a:p>
            <a:endParaRPr lang="en-US" sz="3600" b="1" dirty="0">
              <a:solidFill>
                <a:srgbClr val="FFC000"/>
              </a:solidFill>
            </a:endParaRPr>
          </a:p>
          <a:p>
            <a:r>
              <a:rPr lang="en-US" sz="3600" b="1" dirty="0">
                <a:solidFill>
                  <a:srgbClr val="CB4DC2"/>
                </a:solidFill>
              </a:rPr>
              <a:t>           PRESENTED BY B.MANOJ</a:t>
            </a:r>
          </a:p>
          <a:p>
            <a:endParaRPr lang="en-US" sz="3600" b="1" dirty="0">
              <a:solidFill>
                <a:srgbClr val="CB4DC2"/>
              </a:solidFill>
            </a:endParaRPr>
          </a:p>
          <a:p>
            <a:r>
              <a:rPr lang="en-US" sz="3600" b="1" dirty="0">
                <a:solidFill>
                  <a:srgbClr val="DEF127"/>
                </a:solidFill>
              </a:rPr>
              <a:t>DEPARTMENT OF COMPUTER APPLICATION</a:t>
            </a:r>
            <a:endParaRPr lang="en-IN" sz="3600" b="1" dirty="0">
              <a:solidFill>
                <a:srgbClr val="DEF127"/>
              </a:solidFill>
            </a:endParaRPr>
          </a:p>
        </p:txBody>
      </p:sp>
    </p:spTree>
    <p:extLst>
      <p:ext uri="{BB962C8B-B14F-4D97-AF65-F5344CB8AC3E}">
        <p14:creationId xmlns:p14="http://schemas.microsoft.com/office/powerpoint/2010/main" val="389909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C4BBC-851D-472A-F495-999C07D2685F}"/>
              </a:ext>
            </a:extLst>
          </p:cNvPr>
          <p:cNvSpPr txBox="1"/>
          <p:nvPr/>
        </p:nvSpPr>
        <p:spPr>
          <a:xfrm>
            <a:off x="5331417" y="371959"/>
            <a:ext cx="1938351" cy="584775"/>
          </a:xfrm>
          <a:prstGeom prst="rect">
            <a:avLst/>
          </a:prstGeom>
          <a:noFill/>
        </p:spPr>
        <p:txBody>
          <a:bodyPr wrap="none" rtlCol="0">
            <a:spAutoFit/>
          </a:bodyPr>
          <a:lstStyle/>
          <a:p>
            <a:r>
              <a:rPr lang="en-US" sz="3200" b="1" u="sng" dirty="0">
                <a:solidFill>
                  <a:srgbClr val="FFC000"/>
                </a:solidFill>
              </a:rPr>
              <a:t>AGENDA</a:t>
            </a:r>
            <a:endParaRPr lang="en-IN" sz="3200" b="1" u="sng" dirty="0">
              <a:solidFill>
                <a:srgbClr val="FFC000"/>
              </a:solidFill>
            </a:endParaRPr>
          </a:p>
        </p:txBody>
      </p:sp>
      <p:sp>
        <p:nvSpPr>
          <p:cNvPr id="3" name="TextBox 2">
            <a:extLst>
              <a:ext uri="{FF2B5EF4-FFF2-40B4-BE49-F238E27FC236}">
                <a16:creationId xmlns:a16="http://schemas.microsoft.com/office/drawing/2014/main" id="{EFDD6669-6AA5-8CE3-4C8C-6FD1D7E72C7D}"/>
              </a:ext>
            </a:extLst>
          </p:cNvPr>
          <p:cNvSpPr txBox="1"/>
          <p:nvPr/>
        </p:nvSpPr>
        <p:spPr>
          <a:xfrm>
            <a:off x="377625" y="1489160"/>
            <a:ext cx="4953792" cy="5632311"/>
          </a:xfrm>
          <a:prstGeom prst="rect">
            <a:avLst/>
          </a:prstGeom>
          <a:noFill/>
        </p:spPr>
        <p:txBody>
          <a:bodyPr wrap="none" rtlCol="0">
            <a:spAutoFit/>
          </a:bodyPr>
          <a:lstStyle/>
          <a:p>
            <a:pPr marL="342900" indent="-342900">
              <a:buAutoNum type="arabicPeriod"/>
            </a:pPr>
            <a:r>
              <a:rPr lang="en-US" sz="2400" b="1" dirty="0">
                <a:latin typeface="Bodoni MT" panose="02070603080606020203" pitchFamily="18" charset="0"/>
              </a:rPr>
              <a:t>PROJECT TITLE</a:t>
            </a:r>
          </a:p>
          <a:p>
            <a:pPr marL="342900" indent="-342900">
              <a:buAutoNum type="arabicPeriod"/>
            </a:pPr>
            <a:endParaRPr lang="en-US" sz="2400" b="1" dirty="0">
              <a:latin typeface="Bodoni MT" panose="02070603080606020203" pitchFamily="18" charset="0"/>
            </a:endParaRPr>
          </a:p>
          <a:p>
            <a:pPr marL="342900" indent="-342900">
              <a:buAutoNum type="arabicPeriod"/>
            </a:pPr>
            <a:r>
              <a:rPr lang="en-US" sz="2400" b="1" dirty="0">
                <a:latin typeface="Bodoni MT" panose="02070603080606020203" pitchFamily="18" charset="0"/>
              </a:rPr>
              <a:t>PROBLEM STATEMENT</a:t>
            </a:r>
          </a:p>
          <a:p>
            <a:pPr marL="342900" indent="-342900">
              <a:buAutoNum type="arabicPeriod"/>
            </a:pPr>
            <a:endParaRPr lang="en-US" sz="2400" b="1" dirty="0">
              <a:latin typeface="Bodoni MT" panose="02070603080606020203" pitchFamily="18" charset="0"/>
            </a:endParaRPr>
          </a:p>
          <a:p>
            <a:pPr marL="342900" indent="-342900">
              <a:buAutoNum type="arabicPeriod"/>
            </a:pPr>
            <a:r>
              <a:rPr lang="en-US" sz="2400" b="1" dirty="0">
                <a:latin typeface="Bodoni MT" panose="02070603080606020203" pitchFamily="18" charset="0"/>
              </a:rPr>
              <a:t>PROJECT OVERVIEW</a:t>
            </a:r>
          </a:p>
          <a:p>
            <a:pPr marL="342900" indent="-342900">
              <a:buAutoNum type="arabicPeriod"/>
            </a:pPr>
            <a:endParaRPr lang="en-US" sz="2400" b="1" dirty="0">
              <a:latin typeface="Bodoni MT" panose="02070603080606020203" pitchFamily="18" charset="0"/>
            </a:endParaRPr>
          </a:p>
          <a:p>
            <a:pPr marL="342900" indent="-342900">
              <a:buAutoNum type="arabicPeriod"/>
            </a:pPr>
            <a:r>
              <a:rPr lang="en-US" sz="2400" b="1" dirty="0">
                <a:latin typeface="Bodoni MT" panose="02070603080606020203" pitchFamily="18" charset="0"/>
              </a:rPr>
              <a:t>SCOPE OF THE PROJECT</a:t>
            </a:r>
          </a:p>
          <a:p>
            <a:pPr marL="342900" indent="-342900">
              <a:buAutoNum type="arabicPeriod"/>
            </a:pPr>
            <a:endParaRPr lang="en-US" sz="2400" b="1" dirty="0">
              <a:latin typeface="Bodoni MT" panose="02070603080606020203" pitchFamily="18" charset="0"/>
            </a:endParaRPr>
          </a:p>
          <a:p>
            <a:pPr marL="342900" indent="-342900">
              <a:buAutoNum type="arabicPeriod"/>
            </a:pPr>
            <a:r>
              <a:rPr lang="en-US" sz="2400" b="1" dirty="0">
                <a:latin typeface="Bodoni MT" panose="02070603080606020203" pitchFamily="18" charset="0"/>
              </a:rPr>
              <a:t>END USERS</a:t>
            </a:r>
          </a:p>
          <a:p>
            <a:pPr marL="342900" indent="-342900">
              <a:buAutoNum type="arabicPeriod"/>
            </a:pPr>
            <a:endParaRPr lang="en-US" sz="2400" b="1" dirty="0">
              <a:latin typeface="Bodoni MT" panose="02070603080606020203" pitchFamily="18" charset="0"/>
            </a:endParaRPr>
          </a:p>
          <a:p>
            <a:pPr marL="342900" indent="-342900">
              <a:buAutoNum type="arabicPeriod"/>
            </a:pPr>
            <a:r>
              <a:rPr lang="en-US" sz="2400" b="1" dirty="0">
                <a:latin typeface="Bodoni MT" panose="02070603080606020203" pitchFamily="18" charset="0"/>
              </a:rPr>
              <a:t>TOOLS AND TECHNOLOGY</a:t>
            </a:r>
          </a:p>
          <a:p>
            <a:pPr marL="342900" indent="-342900">
              <a:buAutoNum type="arabicPeriod"/>
            </a:pPr>
            <a:endParaRPr lang="en-US" sz="2400" b="1" dirty="0">
              <a:latin typeface="Bodoni MT" panose="02070603080606020203" pitchFamily="18" charset="0"/>
            </a:endParaRPr>
          </a:p>
          <a:p>
            <a:pPr marL="342900" indent="-342900">
              <a:buAutoNum type="arabicPeriod"/>
            </a:pPr>
            <a:r>
              <a:rPr lang="en-US" sz="2400" b="1" dirty="0">
                <a:latin typeface="Bodoni MT" panose="02070603080606020203" pitchFamily="18" charset="0"/>
              </a:rPr>
              <a:t>ADVANTAGES OF THE PROJECT</a:t>
            </a:r>
          </a:p>
          <a:p>
            <a:pPr marL="342900" indent="-342900">
              <a:buAutoNum type="arabicPeriod"/>
            </a:pPr>
            <a:endParaRPr lang="en-IN" sz="2400" b="1" dirty="0">
              <a:latin typeface="Bodoni MT" panose="02070603080606020203" pitchFamily="18" charset="0"/>
            </a:endParaRPr>
          </a:p>
          <a:p>
            <a:pPr marL="342900" indent="-342900">
              <a:buAutoNum type="arabicPeriod"/>
            </a:pPr>
            <a:endParaRPr lang="en-US" sz="2400" b="1" dirty="0">
              <a:latin typeface="Bodoni MT" panose="02070603080606020203" pitchFamily="18" charset="0"/>
            </a:endParaRPr>
          </a:p>
        </p:txBody>
      </p:sp>
      <p:cxnSp>
        <p:nvCxnSpPr>
          <p:cNvPr id="5" name="Straight Connector 4">
            <a:extLst>
              <a:ext uri="{FF2B5EF4-FFF2-40B4-BE49-F238E27FC236}">
                <a16:creationId xmlns:a16="http://schemas.microsoft.com/office/drawing/2014/main" id="{F80F45F5-BBAB-7DFE-73C9-86044E2C46E8}"/>
              </a:ext>
            </a:extLst>
          </p:cNvPr>
          <p:cNvCxnSpPr>
            <a:cxnSpLocks/>
          </p:cNvCxnSpPr>
          <p:nvPr/>
        </p:nvCxnSpPr>
        <p:spPr>
          <a:xfrm>
            <a:off x="5641383" y="1286359"/>
            <a:ext cx="0" cy="5145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D85919D-D5E0-1017-DCB9-21B2F48FBEE9}"/>
              </a:ext>
            </a:extLst>
          </p:cNvPr>
          <p:cNvSpPr txBox="1"/>
          <p:nvPr/>
        </p:nvSpPr>
        <p:spPr>
          <a:xfrm>
            <a:off x="5641383" y="3099661"/>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57015B81-83CE-D7F5-85F1-526A9D626EB9}"/>
              </a:ext>
            </a:extLst>
          </p:cNvPr>
          <p:cNvSpPr txBox="1"/>
          <p:nvPr/>
        </p:nvSpPr>
        <p:spPr>
          <a:xfrm>
            <a:off x="6096000" y="1489159"/>
            <a:ext cx="5158592" cy="5632311"/>
          </a:xfrm>
          <a:prstGeom prst="rect">
            <a:avLst/>
          </a:prstGeom>
          <a:noFill/>
        </p:spPr>
        <p:txBody>
          <a:bodyPr wrap="none" rtlCol="0">
            <a:spAutoFit/>
          </a:bodyPr>
          <a:lstStyle/>
          <a:p>
            <a:r>
              <a:rPr lang="en-US" sz="2400" b="1" dirty="0">
                <a:latin typeface="Bodoni MT" panose="02070603080606020203" pitchFamily="18" charset="0"/>
              </a:rPr>
              <a:t>8. PROJECT DESIGN &amp; LAYOUT</a:t>
            </a:r>
          </a:p>
          <a:p>
            <a:endParaRPr lang="en-US" sz="2400" b="1" dirty="0">
              <a:latin typeface="Bodoni MT" panose="02070603080606020203" pitchFamily="18" charset="0"/>
            </a:endParaRPr>
          </a:p>
          <a:p>
            <a:r>
              <a:rPr lang="en-US" sz="2400" b="1" dirty="0">
                <a:latin typeface="Bodoni MT" panose="02070603080606020203" pitchFamily="18" charset="0"/>
              </a:rPr>
              <a:t>9. FEATURES AND FUNCTIONALITY</a:t>
            </a:r>
          </a:p>
          <a:p>
            <a:endParaRPr lang="en-US" sz="2400" b="1" dirty="0">
              <a:latin typeface="Bodoni MT" panose="02070603080606020203" pitchFamily="18" charset="0"/>
            </a:endParaRPr>
          </a:p>
          <a:p>
            <a:r>
              <a:rPr lang="en-US" sz="2400" b="1" dirty="0">
                <a:latin typeface="Bodoni MT" panose="02070603080606020203" pitchFamily="18" charset="0"/>
              </a:rPr>
              <a:t>10. WELCOME PAGE</a:t>
            </a:r>
          </a:p>
          <a:p>
            <a:endParaRPr lang="en-US" sz="2400" b="1" dirty="0">
              <a:latin typeface="Bodoni MT" panose="02070603080606020203" pitchFamily="18" charset="0"/>
            </a:endParaRPr>
          </a:p>
          <a:p>
            <a:r>
              <a:rPr lang="en-US" sz="2400" b="1" dirty="0">
                <a:latin typeface="Bodoni MT" panose="02070603080606020203" pitchFamily="18" charset="0"/>
              </a:rPr>
              <a:t>11. REGISTER PAGE</a:t>
            </a:r>
          </a:p>
          <a:p>
            <a:endParaRPr lang="en-US" sz="2400" b="1" dirty="0">
              <a:latin typeface="Bodoni MT" panose="02070603080606020203" pitchFamily="18" charset="0"/>
            </a:endParaRPr>
          </a:p>
          <a:p>
            <a:r>
              <a:rPr lang="en-US" sz="2400" b="1" dirty="0">
                <a:latin typeface="Bodoni MT" panose="02070603080606020203" pitchFamily="18" charset="0"/>
              </a:rPr>
              <a:t>12. RESULTS AND SCREENSHOTS</a:t>
            </a:r>
          </a:p>
          <a:p>
            <a:endParaRPr lang="en-US" sz="2400" b="1" dirty="0">
              <a:latin typeface="Bodoni MT" panose="02070603080606020203" pitchFamily="18" charset="0"/>
            </a:endParaRPr>
          </a:p>
          <a:p>
            <a:r>
              <a:rPr lang="en-US" sz="2400" b="1" dirty="0">
                <a:latin typeface="Bodoni MT" panose="02070603080606020203" pitchFamily="18" charset="0"/>
              </a:rPr>
              <a:t>13. CONCLUSION</a:t>
            </a:r>
          </a:p>
          <a:p>
            <a:endParaRPr lang="en-US" sz="2400" b="1" dirty="0">
              <a:latin typeface="Bodoni MT" panose="02070603080606020203" pitchFamily="18" charset="0"/>
            </a:endParaRPr>
          </a:p>
          <a:p>
            <a:r>
              <a:rPr lang="en-US" sz="2400" b="1" dirty="0">
                <a:latin typeface="Bodoni MT" panose="02070603080606020203" pitchFamily="18" charset="0"/>
              </a:rPr>
              <a:t>14. GITHUB LINK</a:t>
            </a:r>
          </a:p>
          <a:p>
            <a:endParaRPr lang="en-US" sz="2400" dirty="0">
              <a:latin typeface="Bodoni MT" panose="02070603080606020203" pitchFamily="18" charset="0"/>
            </a:endParaRPr>
          </a:p>
          <a:p>
            <a:endParaRPr lang="en-US" sz="2400" dirty="0">
              <a:latin typeface="Bodoni MT" panose="02070603080606020203" pitchFamily="18" charset="0"/>
            </a:endParaRPr>
          </a:p>
        </p:txBody>
      </p:sp>
    </p:spTree>
    <p:extLst>
      <p:ext uri="{BB962C8B-B14F-4D97-AF65-F5344CB8AC3E}">
        <p14:creationId xmlns:p14="http://schemas.microsoft.com/office/powerpoint/2010/main" val="248864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7E36-1BDD-10E6-1D8F-32A2C8C398FE}"/>
              </a:ext>
            </a:extLst>
          </p:cNvPr>
          <p:cNvSpPr txBox="1"/>
          <p:nvPr/>
        </p:nvSpPr>
        <p:spPr>
          <a:xfrm>
            <a:off x="4943960" y="681926"/>
            <a:ext cx="3332964" cy="584775"/>
          </a:xfrm>
          <a:prstGeom prst="rect">
            <a:avLst/>
          </a:prstGeom>
          <a:noFill/>
        </p:spPr>
        <p:txBody>
          <a:bodyPr wrap="none" rtlCol="0">
            <a:spAutoFit/>
          </a:bodyPr>
          <a:lstStyle/>
          <a:p>
            <a:r>
              <a:rPr lang="en-US" sz="3200" b="1" u="sng" dirty="0">
                <a:solidFill>
                  <a:srgbClr val="00B0F0"/>
                </a:solidFill>
              </a:rPr>
              <a:t>1. PROJECT TITLE</a:t>
            </a:r>
            <a:endParaRPr lang="en-IN" sz="3200" b="1" u="sng" dirty="0">
              <a:solidFill>
                <a:srgbClr val="00B0F0"/>
              </a:solidFill>
            </a:endParaRPr>
          </a:p>
        </p:txBody>
      </p:sp>
      <p:sp>
        <p:nvSpPr>
          <p:cNvPr id="3" name="TextBox 2">
            <a:extLst>
              <a:ext uri="{FF2B5EF4-FFF2-40B4-BE49-F238E27FC236}">
                <a16:creationId xmlns:a16="http://schemas.microsoft.com/office/drawing/2014/main" id="{2DF874AE-A20E-2273-08EC-2C5AAA1A88D8}"/>
              </a:ext>
            </a:extLst>
          </p:cNvPr>
          <p:cNvSpPr txBox="1"/>
          <p:nvPr/>
        </p:nvSpPr>
        <p:spPr>
          <a:xfrm>
            <a:off x="1689316" y="2551837"/>
            <a:ext cx="9856922" cy="1754326"/>
          </a:xfrm>
          <a:prstGeom prst="rect">
            <a:avLst/>
          </a:prstGeom>
          <a:noFill/>
        </p:spPr>
        <p:txBody>
          <a:bodyPr wrap="square" rtlCol="0">
            <a:spAutoFit/>
          </a:bodyPr>
          <a:lstStyle/>
          <a:p>
            <a:r>
              <a:rPr lang="en-US" sz="3600" b="1" dirty="0"/>
              <a:t>Blood Donar Application is an interactive web application using Frontend Development ( HTML, CSS, JavaScript)</a:t>
            </a:r>
            <a:endParaRPr lang="en-IN" sz="3600" b="1" dirty="0"/>
          </a:p>
        </p:txBody>
      </p:sp>
    </p:spTree>
    <p:extLst>
      <p:ext uri="{BB962C8B-B14F-4D97-AF65-F5344CB8AC3E}">
        <p14:creationId xmlns:p14="http://schemas.microsoft.com/office/powerpoint/2010/main" val="173480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D1C8E4-AEDB-62E0-C104-50740BF675A1}"/>
              </a:ext>
            </a:extLst>
          </p:cNvPr>
          <p:cNvSpPr txBox="1"/>
          <p:nvPr/>
        </p:nvSpPr>
        <p:spPr>
          <a:xfrm>
            <a:off x="4308529" y="728420"/>
            <a:ext cx="4708340" cy="584775"/>
          </a:xfrm>
          <a:prstGeom prst="rect">
            <a:avLst/>
          </a:prstGeom>
          <a:noFill/>
        </p:spPr>
        <p:txBody>
          <a:bodyPr wrap="none" rtlCol="0">
            <a:spAutoFit/>
          </a:bodyPr>
          <a:lstStyle/>
          <a:p>
            <a:r>
              <a:rPr lang="en-US" sz="3200" b="1" u="sng" dirty="0">
                <a:solidFill>
                  <a:srgbClr val="FFFF00"/>
                </a:solidFill>
              </a:rPr>
              <a:t>2. PROBLEM STATEMENT</a:t>
            </a:r>
            <a:endParaRPr lang="en-IN" sz="3200" b="1" u="sng" dirty="0">
              <a:solidFill>
                <a:srgbClr val="FFFF00"/>
              </a:solidFill>
            </a:endParaRPr>
          </a:p>
        </p:txBody>
      </p:sp>
      <p:sp>
        <p:nvSpPr>
          <p:cNvPr id="4" name="TextBox 3">
            <a:extLst>
              <a:ext uri="{FF2B5EF4-FFF2-40B4-BE49-F238E27FC236}">
                <a16:creationId xmlns:a16="http://schemas.microsoft.com/office/drawing/2014/main" id="{131F3DF0-7F68-B1A4-755F-163FBEF6A776}"/>
              </a:ext>
            </a:extLst>
          </p:cNvPr>
          <p:cNvSpPr txBox="1"/>
          <p:nvPr/>
        </p:nvSpPr>
        <p:spPr>
          <a:xfrm>
            <a:off x="635431" y="2097707"/>
            <a:ext cx="11251769" cy="4031873"/>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Emergency situations often require immediate  blood donation.</a:t>
            </a:r>
          </a:p>
          <a:p>
            <a:pPr marL="285750" indent="-285750">
              <a:buFont typeface="Wingdings" panose="05000000000000000000" pitchFamily="2" charset="2"/>
              <a:buChar char="v"/>
            </a:pPr>
            <a:r>
              <a:rPr lang="en-US" sz="3200" b="1" dirty="0"/>
              <a:t>People face difficulty in Finding suitable donors quickly.</a:t>
            </a:r>
          </a:p>
          <a:p>
            <a:pPr marL="285750" indent="-285750">
              <a:buFont typeface="Wingdings" panose="05000000000000000000" pitchFamily="2" charset="2"/>
              <a:buChar char="v"/>
            </a:pPr>
            <a:r>
              <a:rPr lang="en-US" sz="3200" b="1" dirty="0"/>
              <a:t>Lack of centralized and easily accessible donor information.</a:t>
            </a:r>
          </a:p>
          <a:p>
            <a:pPr marL="285750" indent="-285750">
              <a:buFont typeface="Wingdings" panose="05000000000000000000" pitchFamily="2" charset="2"/>
              <a:buChar char="v"/>
            </a:pPr>
            <a:r>
              <a:rPr lang="en-US" sz="3200" b="1" dirty="0"/>
              <a:t>Need for a simple system to register, search, and connect with donors. </a:t>
            </a:r>
            <a:endParaRPr lang="en-IN" sz="3200" b="1" dirty="0"/>
          </a:p>
        </p:txBody>
      </p:sp>
    </p:spTree>
    <p:extLst>
      <p:ext uri="{BB962C8B-B14F-4D97-AF65-F5344CB8AC3E}">
        <p14:creationId xmlns:p14="http://schemas.microsoft.com/office/powerpoint/2010/main" val="271770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D3708-82A1-E003-217F-B29554A554E1}"/>
              </a:ext>
            </a:extLst>
          </p:cNvPr>
          <p:cNvSpPr txBox="1"/>
          <p:nvPr/>
        </p:nvSpPr>
        <p:spPr>
          <a:xfrm>
            <a:off x="3956258" y="1120429"/>
            <a:ext cx="4544834" cy="584775"/>
          </a:xfrm>
          <a:prstGeom prst="rect">
            <a:avLst/>
          </a:prstGeom>
          <a:noFill/>
        </p:spPr>
        <p:txBody>
          <a:bodyPr wrap="none" rtlCol="0">
            <a:spAutoFit/>
          </a:bodyPr>
          <a:lstStyle/>
          <a:p>
            <a:r>
              <a:rPr lang="en-US" sz="3200" b="1" u="sng" dirty="0">
                <a:solidFill>
                  <a:srgbClr val="FF3399"/>
                </a:solidFill>
              </a:rPr>
              <a:t>3. PROJECT OVERVIEW</a:t>
            </a:r>
            <a:endParaRPr lang="en-IN" sz="3200" b="1" u="sng" dirty="0">
              <a:solidFill>
                <a:srgbClr val="FF3399"/>
              </a:solidFill>
            </a:endParaRPr>
          </a:p>
        </p:txBody>
      </p:sp>
      <p:sp>
        <p:nvSpPr>
          <p:cNvPr id="3" name="TextBox 2">
            <a:extLst>
              <a:ext uri="{FF2B5EF4-FFF2-40B4-BE49-F238E27FC236}">
                <a16:creationId xmlns:a16="http://schemas.microsoft.com/office/drawing/2014/main" id="{2DA4C4EF-B4EF-AAF8-B8AE-FA8B2CFEF33C}"/>
              </a:ext>
            </a:extLst>
          </p:cNvPr>
          <p:cNvSpPr txBox="1"/>
          <p:nvPr/>
        </p:nvSpPr>
        <p:spPr>
          <a:xfrm>
            <a:off x="570151" y="2198141"/>
            <a:ext cx="11317049"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Bodoni MT" panose="02070603080606020203" pitchFamily="18" charset="0"/>
              </a:rPr>
              <a:t> </a:t>
            </a:r>
            <a:r>
              <a:rPr lang="en-US" sz="3200" b="1" dirty="0"/>
              <a:t>A Web- based application to connect blood donors with recipients.</a:t>
            </a:r>
          </a:p>
          <a:p>
            <a:pPr marL="285750" indent="-285750">
              <a:buFont typeface="Wingdings" panose="05000000000000000000" pitchFamily="2" charset="2"/>
              <a:buChar char="Ø"/>
            </a:pPr>
            <a:r>
              <a:rPr lang="en-US" sz="3200" b="1" dirty="0"/>
              <a:t>Provides donor registration, search, filters(Blood group, City), and Contact option with Google option.</a:t>
            </a:r>
          </a:p>
          <a:p>
            <a:pPr marL="285750" indent="-285750">
              <a:buFont typeface="Wingdings" panose="05000000000000000000" pitchFamily="2" charset="2"/>
              <a:buChar char="Ø"/>
            </a:pPr>
            <a:r>
              <a:rPr lang="en-US" sz="3200" b="1" dirty="0"/>
              <a:t>Works with local browser storage; lightweight and user-friendly.</a:t>
            </a:r>
          </a:p>
          <a:p>
            <a:pPr marL="285750" indent="-285750">
              <a:buFont typeface="Wingdings" panose="05000000000000000000" pitchFamily="2" charset="2"/>
              <a:buChar char="Ø"/>
            </a:pPr>
            <a:r>
              <a:rPr lang="en-US" sz="3200" b="1" dirty="0"/>
              <a:t>Ensure quick accessibility and help in saving lives.</a:t>
            </a:r>
            <a:endParaRPr lang="en-IN" sz="3200" b="1" dirty="0"/>
          </a:p>
        </p:txBody>
      </p:sp>
    </p:spTree>
    <p:extLst>
      <p:ext uri="{BB962C8B-B14F-4D97-AF65-F5344CB8AC3E}">
        <p14:creationId xmlns:p14="http://schemas.microsoft.com/office/powerpoint/2010/main" val="259009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90C29-1A51-D426-BD2D-9EE31BED6993}"/>
              </a:ext>
            </a:extLst>
          </p:cNvPr>
          <p:cNvSpPr txBox="1"/>
          <p:nvPr/>
        </p:nvSpPr>
        <p:spPr>
          <a:xfrm>
            <a:off x="3735091" y="945396"/>
            <a:ext cx="5235729" cy="584775"/>
          </a:xfrm>
          <a:prstGeom prst="rect">
            <a:avLst/>
          </a:prstGeom>
          <a:noFill/>
        </p:spPr>
        <p:txBody>
          <a:bodyPr wrap="none" rtlCol="0">
            <a:spAutoFit/>
          </a:bodyPr>
          <a:lstStyle/>
          <a:p>
            <a:r>
              <a:rPr lang="en-US" sz="3200" b="1" u="sng" dirty="0">
                <a:solidFill>
                  <a:srgbClr val="92D050"/>
                </a:solidFill>
              </a:rPr>
              <a:t>4. SCOPE OF THE PROJECT</a:t>
            </a:r>
            <a:endParaRPr lang="en-IN" sz="3200" b="1" u="sng" dirty="0">
              <a:solidFill>
                <a:srgbClr val="92D050"/>
              </a:solidFill>
            </a:endParaRPr>
          </a:p>
        </p:txBody>
      </p:sp>
      <p:graphicFrame>
        <p:nvGraphicFramePr>
          <p:cNvPr id="5" name="Diagram 4">
            <a:extLst>
              <a:ext uri="{FF2B5EF4-FFF2-40B4-BE49-F238E27FC236}">
                <a16:creationId xmlns:a16="http://schemas.microsoft.com/office/drawing/2014/main" id="{AE02AC92-A17C-CB94-35E5-F1BA56F55505}"/>
              </a:ext>
            </a:extLst>
          </p:cNvPr>
          <p:cNvGraphicFramePr/>
          <p:nvPr>
            <p:extLst>
              <p:ext uri="{D42A27DB-BD31-4B8C-83A1-F6EECF244321}">
                <p14:modId xmlns:p14="http://schemas.microsoft.com/office/powerpoint/2010/main" val="1111836708"/>
              </p:ext>
            </p:extLst>
          </p:nvPr>
        </p:nvGraphicFramePr>
        <p:xfrm>
          <a:off x="2587728" y="2068020"/>
          <a:ext cx="7530454" cy="4363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90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06935B-EF44-6050-5137-2F88E72E049E}"/>
              </a:ext>
            </a:extLst>
          </p:cNvPr>
          <p:cNvSpPr txBox="1"/>
          <p:nvPr/>
        </p:nvSpPr>
        <p:spPr>
          <a:xfrm>
            <a:off x="6602277" y="294467"/>
            <a:ext cx="2704587" cy="584775"/>
          </a:xfrm>
          <a:prstGeom prst="rect">
            <a:avLst/>
          </a:prstGeom>
          <a:noFill/>
        </p:spPr>
        <p:txBody>
          <a:bodyPr wrap="none" rtlCol="0">
            <a:spAutoFit/>
          </a:bodyPr>
          <a:lstStyle/>
          <a:p>
            <a:r>
              <a:rPr lang="en-US" sz="3200" b="1" u="sng" dirty="0">
                <a:solidFill>
                  <a:srgbClr val="FFC000"/>
                </a:solidFill>
              </a:rPr>
              <a:t>5. END USERS</a:t>
            </a:r>
            <a:endParaRPr lang="en-IN" sz="3200" b="1" u="sng" dirty="0">
              <a:solidFill>
                <a:srgbClr val="FFC000"/>
              </a:solidFill>
            </a:endParaRPr>
          </a:p>
        </p:txBody>
      </p:sp>
      <p:graphicFrame>
        <p:nvGraphicFramePr>
          <p:cNvPr id="5" name="Diagram 4">
            <a:extLst>
              <a:ext uri="{FF2B5EF4-FFF2-40B4-BE49-F238E27FC236}">
                <a16:creationId xmlns:a16="http://schemas.microsoft.com/office/drawing/2014/main" id="{69FC90C7-D464-A16F-6B7D-63546981877E}"/>
              </a:ext>
            </a:extLst>
          </p:cNvPr>
          <p:cNvGraphicFramePr/>
          <p:nvPr>
            <p:extLst>
              <p:ext uri="{D42A27DB-BD31-4B8C-83A1-F6EECF244321}">
                <p14:modId xmlns:p14="http://schemas.microsoft.com/office/powerpoint/2010/main" val="1211069655"/>
              </p:ext>
            </p:extLst>
          </p:nvPr>
        </p:nvGraphicFramePr>
        <p:xfrm>
          <a:off x="2016502" y="1494582"/>
          <a:ext cx="7685437" cy="465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18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3AB8E-228A-C791-4267-C4BBDC0078AF}"/>
              </a:ext>
            </a:extLst>
          </p:cNvPr>
          <p:cNvSpPr txBox="1"/>
          <p:nvPr/>
        </p:nvSpPr>
        <p:spPr>
          <a:xfrm>
            <a:off x="3750589" y="914400"/>
            <a:ext cx="5783956" cy="584775"/>
          </a:xfrm>
          <a:prstGeom prst="rect">
            <a:avLst/>
          </a:prstGeom>
          <a:noFill/>
        </p:spPr>
        <p:txBody>
          <a:bodyPr wrap="none" rtlCol="0">
            <a:spAutoFit/>
          </a:bodyPr>
          <a:lstStyle/>
          <a:p>
            <a:r>
              <a:rPr lang="en-US" sz="3200" b="1" u="sng" dirty="0">
                <a:solidFill>
                  <a:srgbClr val="00B0F0"/>
                </a:solidFill>
              </a:rPr>
              <a:t>6. TOOLS AND TECHNOLOGY</a:t>
            </a:r>
            <a:endParaRPr lang="en-IN" sz="3200" b="1" u="sng" dirty="0">
              <a:solidFill>
                <a:srgbClr val="00B0F0"/>
              </a:solidFill>
            </a:endParaRPr>
          </a:p>
        </p:txBody>
      </p:sp>
      <p:graphicFrame>
        <p:nvGraphicFramePr>
          <p:cNvPr id="3" name="Diagram 2">
            <a:extLst>
              <a:ext uri="{FF2B5EF4-FFF2-40B4-BE49-F238E27FC236}">
                <a16:creationId xmlns:a16="http://schemas.microsoft.com/office/drawing/2014/main" id="{4ACDB1A1-F9D0-D2EE-7885-33912AFC2692}"/>
              </a:ext>
            </a:extLst>
          </p:cNvPr>
          <p:cNvGraphicFramePr/>
          <p:nvPr>
            <p:extLst>
              <p:ext uri="{D42A27DB-BD31-4B8C-83A1-F6EECF244321}">
                <p14:modId xmlns:p14="http://schemas.microsoft.com/office/powerpoint/2010/main" val="2836522751"/>
              </p:ext>
            </p:extLst>
          </p:nvPr>
        </p:nvGraphicFramePr>
        <p:xfrm>
          <a:off x="2527946" y="1804547"/>
          <a:ext cx="7762928" cy="4379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44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ED324-BE61-D0E7-63F6-7E282B9379CA}"/>
              </a:ext>
            </a:extLst>
          </p:cNvPr>
          <p:cNvSpPr txBox="1"/>
          <p:nvPr/>
        </p:nvSpPr>
        <p:spPr>
          <a:xfrm>
            <a:off x="3998563" y="836908"/>
            <a:ext cx="6644768" cy="584775"/>
          </a:xfrm>
          <a:prstGeom prst="rect">
            <a:avLst/>
          </a:prstGeom>
          <a:noFill/>
        </p:spPr>
        <p:txBody>
          <a:bodyPr wrap="none" rtlCol="0">
            <a:spAutoFit/>
          </a:bodyPr>
          <a:lstStyle/>
          <a:p>
            <a:r>
              <a:rPr lang="en-US" sz="3200" b="1" u="sng" dirty="0">
                <a:solidFill>
                  <a:srgbClr val="FFFF00"/>
                </a:solidFill>
              </a:rPr>
              <a:t>7. ADVANTAGES OF THE PROJECT</a:t>
            </a:r>
            <a:endParaRPr lang="en-IN" sz="3200" b="1" u="sng" dirty="0">
              <a:solidFill>
                <a:srgbClr val="FFFF00"/>
              </a:solidFill>
            </a:endParaRPr>
          </a:p>
        </p:txBody>
      </p:sp>
      <p:sp>
        <p:nvSpPr>
          <p:cNvPr id="3" name="TextBox 2">
            <a:extLst>
              <a:ext uri="{FF2B5EF4-FFF2-40B4-BE49-F238E27FC236}">
                <a16:creationId xmlns:a16="http://schemas.microsoft.com/office/drawing/2014/main" id="{0B49B4D5-701A-9078-D1A8-71E7166BB3F3}"/>
              </a:ext>
            </a:extLst>
          </p:cNvPr>
          <p:cNvSpPr txBox="1"/>
          <p:nvPr/>
        </p:nvSpPr>
        <p:spPr>
          <a:xfrm>
            <a:off x="2542972" y="2557220"/>
            <a:ext cx="8100359" cy="2554545"/>
          </a:xfrm>
          <a:prstGeom prst="rect">
            <a:avLst/>
          </a:prstGeom>
          <a:noFill/>
        </p:spPr>
        <p:txBody>
          <a:bodyPr wrap="none" rtlCol="0">
            <a:spAutoFit/>
          </a:bodyPr>
          <a:lstStyle/>
          <a:p>
            <a:pPr marL="285750" indent="-285750">
              <a:buFont typeface="Wingdings" panose="05000000000000000000" pitchFamily="2" charset="2"/>
              <a:buChar char="Ø"/>
            </a:pPr>
            <a:r>
              <a:rPr lang="en-US" sz="4000" b="1" dirty="0">
                <a:latin typeface="Bell MT" panose="02020503060305020303" pitchFamily="18" charset="0"/>
              </a:rPr>
              <a:t>Saves time in emergencies.</a:t>
            </a:r>
          </a:p>
          <a:p>
            <a:pPr marL="285750" indent="-285750">
              <a:buFont typeface="Wingdings" panose="05000000000000000000" pitchFamily="2" charset="2"/>
              <a:buChar char="Ø"/>
            </a:pPr>
            <a:r>
              <a:rPr lang="en-US" sz="4000" b="1" dirty="0">
                <a:latin typeface="Bell MT" panose="02020503060305020303" pitchFamily="18" charset="0"/>
              </a:rPr>
              <a:t>Easy to use interface.</a:t>
            </a:r>
          </a:p>
          <a:p>
            <a:pPr marL="285750" indent="-285750">
              <a:buFont typeface="Wingdings" panose="05000000000000000000" pitchFamily="2" charset="2"/>
              <a:buChar char="Ø"/>
            </a:pPr>
            <a:r>
              <a:rPr lang="en-US" sz="4000" b="1" dirty="0">
                <a:latin typeface="Bell MT" panose="02020503060305020303" pitchFamily="18" charset="0"/>
              </a:rPr>
              <a:t>Works offline with  local storage.</a:t>
            </a:r>
          </a:p>
          <a:p>
            <a:pPr marL="285750" indent="-285750">
              <a:buFont typeface="Wingdings" panose="05000000000000000000" pitchFamily="2" charset="2"/>
              <a:buChar char="Ø"/>
            </a:pPr>
            <a:r>
              <a:rPr lang="en-US" sz="4000" b="1" dirty="0">
                <a:latin typeface="Bell MT" panose="02020503060305020303" pitchFamily="18" charset="0"/>
              </a:rPr>
              <a:t>No complex installation needed.</a:t>
            </a:r>
            <a:endParaRPr lang="en-IN" sz="4000" b="1" dirty="0">
              <a:latin typeface="Bell MT" panose="02020503060305020303" pitchFamily="18" charset="0"/>
            </a:endParaRPr>
          </a:p>
        </p:txBody>
      </p:sp>
    </p:spTree>
    <p:extLst>
      <p:ext uri="{BB962C8B-B14F-4D97-AF65-F5344CB8AC3E}">
        <p14:creationId xmlns:p14="http://schemas.microsoft.com/office/powerpoint/2010/main" val="364164058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158</TotalTime>
  <Words>651</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Baskerville Old Face</vt:lpstr>
      <vt:lpstr>Bell MT</vt:lpstr>
      <vt:lpstr>Bodoni MT</vt:lpstr>
      <vt:lpstr>Calibri</vt:lpstr>
      <vt:lpstr>Century Gothic</vt:lpstr>
      <vt:lpstr>Courier New</vt:lpstr>
      <vt:lpstr>Georgia</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6</cp:revision>
  <dcterms:created xsi:type="dcterms:W3CDTF">2025-09-10T04:28:59Z</dcterms:created>
  <dcterms:modified xsi:type="dcterms:W3CDTF">2025-09-10T12:54:26Z</dcterms:modified>
</cp:coreProperties>
</file>