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Century Gothic"/>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s71sKdsj0Hhl0vGy1BmPD/x4/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bold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fade97a394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fade97a394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g2fade97a394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f819a3d56f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2f819a3d56f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f819a3d56f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f819a3d56f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2f819a3d56f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f819a3d56f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f819a3d56f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g2f819a3d56f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fade97a39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fade97a39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2fade97a39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fade97a394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fade97a394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2fade97a394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accent1"/>
        </a:solidFill>
      </p:bgPr>
    </p:bg>
    <p:spTree>
      <p:nvGrpSpPr>
        <p:cNvPr id="13" name="Shape 13"/>
        <p:cNvGrpSpPr/>
        <p:nvPr/>
      </p:nvGrpSpPr>
      <p:grpSpPr>
        <a:xfrm>
          <a:off x="0" y="0"/>
          <a:ext cx="0" cy="0"/>
          <a:chOff x="0" y="0"/>
          <a:chExt cx="0" cy="0"/>
        </a:xfrm>
      </p:grpSpPr>
      <p:pic>
        <p:nvPicPr>
          <p:cNvPr id="14" name="Google Shape;14;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 name="Google Shape;15;p22"/>
          <p:cNvSpPr txBox="1"/>
          <p:nvPr>
            <p:ph type="title"/>
          </p:nvPr>
        </p:nvSpPr>
        <p:spPr>
          <a:xfrm>
            <a:off x="825674" y="1327759"/>
            <a:ext cx="4989628" cy="1929505"/>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accent6"/>
              </a:buClr>
              <a:buSzPts val="4800"/>
              <a:buFont typeface="Century Gothic"/>
              <a:buNone/>
              <a:defRPr b="1" i="0" sz="4800" u="none" cap="none" strike="noStrik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2"/>
          <p:cNvSpPr txBox="1"/>
          <p:nvPr>
            <p:ph idx="1" type="body"/>
          </p:nvPr>
        </p:nvSpPr>
        <p:spPr>
          <a:xfrm>
            <a:off x="838934" y="3257264"/>
            <a:ext cx="4989628" cy="81602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Opportunity Comparison">
  <p:cSld name="Market Opportunity Comparison">
    <p:spTree>
      <p:nvGrpSpPr>
        <p:cNvPr id="110" name="Shape 110"/>
        <p:cNvGrpSpPr/>
        <p:nvPr/>
      </p:nvGrpSpPr>
      <p:grpSpPr>
        <a:xfrm>
          <a:off x="0" y="0"/>
          <a:ext cx="0" cy="0"/>
          <a:chOff x="0" y="0"/>
          <a:chExt cx="0" cy="0"/>
        </a:xfrm>
      </p:grpSpPr>
      <p:pic>
        <p:nvPicPr>
          <p:cNvPr id="111" name="Google Shape;111;p3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2" name="Google Shape;112;p31"/>
          <p:cNvSpPr txBox="1"/>
          <p:nvPr>
            <p:ph type="title"/>
          </p:nvPr>
        </p:nvSpPr>
        <p:spPr>
          <a:xfrm>
            <a:off x="5029799" y="1377876"/>
            <a:ext cx="5097428" cy="918377"/>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3" name="Google Shape;113;p31"/>
          <p:cNvSpPr txBox="1"/>
          <p:nvPr>
            <p:ph idx="1" type="body"/>
          </p:nvPr>
        </p:nvSpPr>
        <p:spPr>
          <a:xfrm>
            <a:off x="2535012" y="2724048"/>
            <a:ext cx="1786461" cy="107234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5400"/>
              <a:buFont typeface="Arial"/>
              <a:buNone/>
              <a:defRPr b="1" i="0" sz="54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4" name="Google Shape;114;p31"/>
          <p:cNvSpPr txBox="1"/>
          <p:nvPr>
            <p:ph idx="2" type="body"/>
          </p:nvPr>
        </p:nvSpPr>
        <p:spPr>
          <a:xfrm>
            <a:off x="4267209" y="2930881"/>
            <a:ext cx="3639904" cy="38774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31"/>
          <p:cNvSpPr txBox="1"/>
          <p:nvPr>
            <p:ph idx="3" type="body"/>
          </p:nvPr>
        </p:nvSpPr>
        <p:spPr>
          <a:xfrm>
            <a:off x="4267209" y="3282057"/>
            <a:ext cx="3639904" cy="48178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6" name="Google Shape;116;p31"/>
          <p:cNvSpPr txBox="1"/>
          <p:nvPr>
            <p:ph idx="4" type="body"/>
          </p:nvPr>
        </p:nvSpPr>
        <p:spPr>
          <a:xfrm>
            <a:off x="2535012" y="3882118"/>
            <a:ext cx="1786461" cy="107234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5400"/>
              <a:buFont typeface="Arial"/>
              <a:buNone/>
              <a:defRPr b="1" i="0" sz="54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31"/>
          <p:cNvSpPr txBox="1"/>
          <p:nvPr>
            <p:ph idx="5" type="body"/>
          </p:nvPr>
        </p:nvSpPr>
        <p:spPr>
          <a:xfrm>
            <a:off x="4267209" y="4097257"/>
            <a:ext cx="3639905" cy="38774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8" name="Google Shape;118;p31"/>
          <p:cNvSpPr txBox="1"/>
          <p:nvPr>
            <p:ph idx="6" type="body"/>
          </p:nvPr>
        </p:nvSpPr>
        <p:spPr>
          <a:xfrm>
            <a:off x="4267209" y="4448433"/>
            <a:ext cx="3639905" cy="48178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9" name="Google Shape;119;p31"/>
          <p:cNvSpPr txBox="1"/>
          <p:nvPr>
            <p:ph idx="7" type="body"/>
          </p:nvPr>
        </p:nvSpPr>
        <p:spPr>
          <a:xfrm>
            <a:off x="2535012" y="5046627"/>
            <a:ext cx="1786461" cy="107234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5400"/>
              <a:buFont typeface="Arial"/>
              <a:buNone/>
              <a:defRPr b="1" i="0" sz="54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0" name="Google Shape;120;p31"/>
          <p:cNvSpPr txBox="1"/>
          <p:nvPr>
            <p:ph idx="8" type="body"/>
          </p:nvPr>
        </p:nvSpPr>
        <p:spPr>
          <a:xfrm>
            <a:off x="4258730" y="5267189"/>
            <a:ext cx="3639905" cy="38774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1" name="Google Shape;121;p31"/>
          <p:cNvSpPr txBox="1"/>
          <p:nvPr>
            <p:ph idx="9" type="body"/>
          </p:nvPr>
        </p:nvSpPr>
        <p:spPr>
          <a:xfrm>
            <a:off x="4258730" y="5618365"/>
            <a:ext cx="3639905" cy="48178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2" name="Google Shape;122;p31"/>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1"/>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31"/>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Competition">
  <p:cSld name="Our Competition">
    <p:spTree>
      <p:nvGrpSpPr>
        <p:cNvPr id="125" name="Shape 125"/>
        <p:cNvGrpSpPr/>
        <p:nvPr/>
      </p:nvGrpSpPr>
      <p:grpSpPr>
        <a:xfrm>
          <a:off x="0" y="0"/>
          <a:ext cx="0" cy="0"/>
          <a:chOff x="0" y="0"/>
          <a:chExt cx="0" cy="0"/>
        </a:xfrm>
      </p:grpSpPr>
      <p:pic>
        <p:nvPicPr>
          <p:cNvPr id="126" name="Google Shape;126;p3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7" name="Google Shape;127;p32"/>
          <p:cNvSpPr txBox="1"/>
          <p:nvPr>
            <p:ph type="title"/>
          </p:nvPr>
        </p:nvSpPr>
        <p:spPr>
          <a:xfrm>
            <a:off x="2434082" y="2232234"/>
            <a:ext cx="7323836" cy="743753"/>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32"/>
          <p:cNvSpPr txBox="1"/>
          <p:nvPr>
            <p:ph idx="1" type="body"/>
          </p:nvPr>
        </p:nvSpPr>
        <p:spPr>
          <a:xfrm>
            <a:off x="1469369" y="3317783"/>
            <a:ext cx="4172533" cy="2746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9" name="Google Shape;129;p32"/>
          <p:cNvSpPr txBox="1"/>
          <p:nvPr>
            <p:ph idx="2" type="body"/>
          </p:nvPr>
        </p:nvSpPr>
        <p:spPr>
          <a:xfrm>
            <a:off x="1469369" y="3651424"/>
            <a:ext cx="4172533" cy="23296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accent6"/>
              </a:buClr>
              <a:buSzPts val="1400"/>
              <a:buFont typeface="Courier New"/>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0" name="Google Shape;130;p32"/>
          <p:cNvSpPr txBox="1"/>
          <p:nvPr>
            <p:ph idx="3" type="body"/>
          </p:nvPr>
        </p:nvSpPr>
        <p:spPr>
          <a:xfrm>
            <a:off x="6672448" y="3317783"/>
            <a:ext cx="4172533" cy="2746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1" name="Google Shape;131;p32"/>
          <p:cNvSpPr txBox="1"/>
          <p:nvPr>
            <p:ph idx="4" type="body"/>
          </p:nvPr>
        </p:nvSpPr>
        <p:spPr>
          <a:xfrm>
            <a:off x="6672448" y="3651424"/>
            <a:ext cx="4172533" cy="232965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accent6"/>
              </a:buClr>
              <a:buSzPts val="1400"/>
              <a:buFont typeface="Courier New"/>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2" name="Google Shape;132;p32"/>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2"/>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p32"/>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Competition v2">
  <p:cSld name="Our Competition v2">
    <p:spTree>
      <p:nvGrpSpPr>
        <p:cNvPr id="135" name="Shape 135"/>
        <p:cNvGrpSpPr/>
        <p:nvPr/>
      </p:nvGrpSpPr>
      <p:grpSpPr>
        <a:xfrm>
          <a:off x="0" y="0"/>
          <a:ext cx="0" cy="0"/>
          <a:chOff x="0" y="0"/>
          <a:chExt cx="0" cy="0"/>
        </a:xfrm>
      </p:grpSpPr>
      <p:pic>
        <p:nvPicPr>
          <p:cNvPr id="136" name="Google Shape;136;p3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7" name="Google Shape;137;p33"/>
          <p:cNvSpPr txBox="1"/>
          <p:nvPr>
            <p:ph type="title"/>
          </p:nvPr>
        </p:nvSpPr>
        <p:spPr>
          <a:xfrm>
            <a:off x="614107" y="501519"/>
            <a:ext cx="10515600" cy="4920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8" name="Google Shape;138;p33"/>
          <p:cNvSpPr txBox="1"/>
          <p:nvPr>
            <p:ph idx="1" type="body"/>
          </p:nvPr>
        </p:nvSpPr>
        <p:spPr>
          <a:xfrm>
            <a:off x="3927206" y="1599947"/>
            <a:ext cx="1706965"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6"/>
              </a:buClr>
              <a:buSzPts val="1000"/>
              <a:buFont typeface="Arial"/>
              <a:buNone/>
              <a:defRPr b="1" i="0" sz="10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9" name="Google Shape;139;p33"/>
          <p:cNvSpPr txBox="1"/>
          <p:nvPr>
            <p:ph idx="2" type="body"/>
          </p:nvPr>
        </p:nvSpPr>
        <p:spPr>
          <a:xfrm>
            <a:off x="2423421" y="2378452"/>
            <a:ext cx="1183179"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3"/>
              </a:buClr>
              <a:buSzPts val="1800"/>
              <a:buFont typeface="Arial"/>
              <a:buNone/>
              <a:defRPr b="1" i="0" sz="1800" u="none" cap="none" strike="noStrike">
                <a:solidFill>
                  <a:schemeClr val="accent3"/>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0" name="Google Shape;140;p33"/>
          <p:cNvSpPr txBox="1"/>
          <p:nvPr>
            <p:ph idx="3" type="body"/>
          </p:nvPr>
        </p:nvSpPr>
        <p:spPr>
          <a:xfrm>
            <a:off x="5443586" y="2129182"/>
            <a:ext cx="1706965" cy="10485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1" name="Google Shape;141;p33"/>
          <p:cNvSpPr txBox="1"/>
          <p:nvPr>
            <p:ph idx="4" type="body"/>
          </p:nvPr>
        </p:nvSpPr>
        <p:spPr>
          <a:xfrm>
            <a:off x="1234399" y="3528829"/>
            <a:ext cx="1209143"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6"/>
              </a:buClr>
              <a:buSzPts val="1000"/>
              <a:buFont typeface="Arial"/>
              <a:buNone/>
              <a:defRPr b="1" i="0" sz="10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2" name="Google Shape;142;p33"/>
          <p:cNvSpPr txBox="1"/>
          <p:nvPr>
            <p:ph idx="5" type="body"/>
          </p:nvPr>
        </p:nvSpPr>
        <p:spPr>
          <a:xfrm>
            <a:off x="7131018" y="3528829"/>
            <a:ext cx="1380681"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6"/>
              </a:buClr>
              <a:buSzPts val="1000"/>
              <a:buFont typeface="Arial"/>
              <a:buNone/>
              <a:defRPr b="1" i="0" sz="10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3" name="Google Shape;143;p33"/>
          <p:cNvSpPr txBox="1"/>
          <p:nvPr>
            <p:ph idx="6" type="body"/>
          </p:nvPr>
        </p:nvSpPr>
        <p:spPr>
          <a:xfrm>
            <a:off x="1322436" y="4634331"/>
            <a:ext cx="1183179"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rgbClr val="A02AF9"/>
              </a:buClr>
              <a:buSzPts val="1800"/>
              <a:buFont typeface="Arial"/>
              <a:buNone/>
              <a:defRPr b="1" i="0" sz="1800" u="none" cap="none" strike="noStrike">
                <a:solidFill>
                  <a:srgbClr val="A02AF9"/>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4" name="Google Shape;144;p33"/>
          <p:cNvSpPr txBox="1"/>
          <p:nvPr>
            <p:ph idx="7" type="body"/>
          </p:nvPr>
        </p:nvSpPr>
        <p:spPr>
          <a:xfrm>
            <a:off x="2859913" y="4459860"/>
            <a:ext cx="1183179"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5"/>
              </a:buClr>
              <a:buSzPts val="1800"/>
              <a:buFont typeface="Arial"/>
              <a:buNone/>
              <a:defRPr b="1" i="0" sz="1800" u="none" cap="none" strike="noStrike">
                <a:solidFill>
                  <a:schemeClr val="accent5"/>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5" name="Google Shape;145;p33"/>
          <p:cNvSpPr txBox="1"/>
          <p:nvPr>
            <p:ph idx="8" type="body"/>
          </p:nvPr>
        </p:nvSpPr>
        <p:spPr>
          <a:xfrm>
            <a:off x="5237403" y="4321788"/>
            <a:ext cx="1183179"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rgbClr val="00AEC7"/>
              </a:buClr>
              <a:buSzPts val="1800"/>
              <a:buFont typeface="Arial"/>
              <a:buNone/>
              <a:defRPr b="1" i="0" sz="1800" u="none" cap="none" strike="noStrike">
                <a:solidFill>
                  <a:srgbClr val="00AEC7"/>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6" name="Google Shape;146;p33"/>
          <p:cNvSpPr txBox="1"/>
          <p:nvPr>
            <p:ph idx="9" type="body"/>
          </p:nvPr>
        </p:nvSpPr>
        <p:spPr>
          <a:xfrm>
            <a:off x="3927206" y="5468790"/>
            <a:ext cx="1706965"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6"/>
              </a:buClr>
              <a:buSzPts val="1000"/>
              <a:buFont typeface="Arial"/>
              <a:buNone/>
              <a:defRPr b="1" i="0" sz="10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7" name="Google Shape;147;p33"/>
          <p:cNvSpPr txBox="1"/>
          <p:nvPr>
            <p:ph idx="13" type="body"/>
          </p:nvPr>
        </p:nvSpPr>
        <p:spPr>
          <a:xfrm>
            <a:off x="6486546" y="5195673"/>
            <a:ext cx="1183179" cy="4920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rgbClr val="BFBFBF"/>
              </a:buClr>
              <a:buSzPts val="1800"/>
              <a:buFont typeface="Arial"/>
              <a:buNone/>
              <a:defRPr b="1" i="0" sz="1800" u="none" cap="none" strike="noStrike">
                <a:solidFill>
                  <a:srgbClr val="BFBFBF"/>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148" name="Google Shape;148;p33"/>
          <p:cNvCxnSpPr/>
          <p:nvPr/>
        </p:nvCxnSpPr>
        <p:spPr>
          <a:xfrm>
            <a:off x="2447369" y="3774842"/>
            <a:ext cx="4683649" cy="0"/>
          </a:xfrm>
          <a:prstGeom prst="straightConnector1">
            <a:avLst/>
          </a:prstGeom>
          <a:noFill/>
          <a:ln cap="flat" cmpd="sng" w="9525">
            <a:solidFill>
              <a:schemeClr val="accent6"/>
            </a:solidFill>
            <a:prstDash val="solid"/>
            <a:miter lim="800000"/>
            <a:headEnd len="sm" w="sm" type="none"/>
            <a:tailEnd len="sm" w="sm" type="none"/>
          </a:ln>
        </p:spPr>
      </p:cxnSp>
      <p:cxnSp>
        <p:nvCxnSpPr>
          <p:cNvPr id="149" name="Google Shape;149;p33"/>
          <p:cNvCxnSpPr/>
          <p:nvPr/>
        </p:nvCxnSpPr>
        <p:spPr>
          <a:xfrm flipH="1" rot="10800000">
            <a:off x="4780689" y="2091972"/>
            <a:ext cx="4678" cy="3376818"/>
          </a:xfrm>
          <a:prstGeom prst="straightConnector1">
            <a:avLst/>
          </a:prstGeom>
          <a:noFill/>
          <a:ln cap="flat" cmpd="sng" w="9525">
            <a:solidFill>
              <a:schemeClr val="accent6"/>
            </a:solidFill>
            <a:prstDash val="solid"/>
            <a:miter lim="800000"/>
            <a:headEnd len="sm" w="sm" type="none"/>
            <a:tailEnd len="sm" w="sm" type="none"/>
          </a:ln>
        </p:spPr>
      </p:cxnSp>
      <p:sp>
        <p:nvSpPr>
          <p:cNvPr id="150" name="Google Shape;150;p33"/>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3"/>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1"/>
                </a:solidFill>
                <a:latin typeface="Arial"/>
                <a:ea typeface="Arial"/>
                <a:cs typeface="Arial"/>
                <a:sym typeface="Arial"/>
              </a:defRPr>
            </a:lvl1pPr>
            <a:lvl2pPr indent="0" lvl="1" marL="0" marR="0" algn="r">
              <a:spcBef>
                <a:spcPts val="0"/>
              </a:spcBef>
              <a:buNone/>
              <a:defRPr b="0" i="0" sz="1600" u="none" cap="none" strike="noStrike">
                <a:solidFill>
                  <a:schemeClr val="accent1"/>
                </a:solidFill>
                <a:latin typeface="Arial"/>
                <a:ea typeface="Arial"/>
                <a:cs typeface="Arial"/>
                <a:sym typeface="Arial"/>
              </a:defRPr>
            </a:lvl2pPr>
            <a:lvl3pPr indent="0" lvl="2" marL="0" marR="0" algn="r">
              <a:spcBef>
                <a:spcPts val="0"/>
              </a:spcBef>
              <a:buNone/>
              <a:defRPr b="0" i="0" sz="1600" u="none" cap="none" strike="noStrike">
                <a:solidFill>
                  <a:schemeClr val="accent1"/>
                </a:solidFill>
                <a:latin typeface="Arial"/>
                <a:ea typeface="Arial"/>
                <a:cs typeface="Arial"/>
                <a:sym typeface="Arial"/>
              </a:defRPr>
            </a:lvl3pPr>
            <a:lvl4pPr indent="0" lvl="3" marL="0" marR="0" algn="r">
              <a:spcBef>
                <a:spcPts val="0"/>
              </a:spcBef>
              <a:buNone/>
              <a:defRPr b="0" i="0" sz="1600" u="none" cap="none" strike="noStrike">
                <a:solidFill>
                  <a:schemeClr val="accent1"/>
                </a:solidFill>
                <a:latin typeface="Arial"/>
                <a:ea typeface="Arial"/>
                <a:cs typeface="Arial"/>
                <a:sym typeface="Arial"/>
              </a:defRPr>
            </a:lvl4pPr>
            <a:lvl5pPr indent="0" lvl="4" marL="0" marR="0" algn="r">
              <a:spcBef>
                <a:spcPts val="0"/>
              </a:spcBef>
              <a:buNone/>
              <a:defRPr b="0" i="0" sz="1600" u="none" cap="none" strike="noStrike">
                <a:solidFill>
                  <a:schemeClr val="accent1"/>
                </a:solidFill>
                <a:latin typeface="Arial"/>
                <a:ea typeface="Arial"/>
                <a:cs typeface="Arial"/>
                <a:sym typeface="Arial"/>
              </a:defRPr>
            </a:lvl5pPr>
            <a:lvl6pPr indent="0" lvl="5" marL="0" marR="0" algn="r">
              <a:spcBef>
                <a:spcPts val="0"/>
              </a:spcBef>
              <a:buNone/>
              <a:defRPr b="0" i="0" sz="1600" u="none" cap="none" strike="noStrike">
                <a:solidFill>
                  <a:schemeClr val="accent1"/>
                </a:solidFill>
                <a:latin typeface="Arial"/>
                <a:ea typeface="Arial"/>
                <a:cs typeface="Arial"/>
                <a:sym typeface="Arial"/>
              </a:defRPr>
            </a:lvl6pPr>
            <a:lvl7pPr indent="0" lvl="6" marL="0" marR="0" algn="r">
              <a:spcBef>
                <a:spcPts val="0"/>
              </a:spcBef>
              <a:buNone/>
              <a:defRPr b="0" i="0" sz="1600" u="none" cap="none" strike="noStrike">
                <a:solidFill>
                  <a:schemeClr val="accent1"/>
                </a:solidFill>
                <a:latin typeface="Arial"/>
                <a:ea typeface="Arial"/>
                <a:cs typeface="Arial"/>
                <a:sym typeface="Arial"/>
              </a:defRPr>
            </a:lvl7pPr>
            <a:lvl8pPr indent="0" lvl="7" marL="0" marR="0" algn="r">
              <a:spcBef>
                <a:spcPts val="0"/>
              </a:spcBef>
              <a:buNone/>
              <a:defRPr b="0" i="0" sz="1600" u="none" cap="none" strike="noStrike">
                <a:solidFill>
                  <a:schemeClr val="accent1"/>
                </a:solidFill>
                <a:latin typeface="Arial"/>
                <a:ea typeface="Arial"/>
                <a:cs typeface="Arial"/>
                <a:sym typeface="Arial"/>
              </a:defRPr>
            </a:lvl8pPr>
            <a:lvl9pPr indent="0" lvl="8" marL="0" marR="0" algn="r">
              <a:spcBef>
                <a:spcPts val="0"/>
              </a:spcBef>
              <a:buNone/>
              <a:defRPr b="0" i="0" sz="16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33"/>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wth Strategy">
  <p:cSld name="Growth Strategy">
    <p:spTree>
      <p:nvGrpSpPr>
        <p:cNvPr id="153" name="Shape 153"/>
        <p:cNvGrpSpPr/>
        <p:nvPr/>
      </p:nvGrpSpPr>
      <p:grpSpPr>
        <a:xfrm>
          <a:off x="0" y="0"/>
          <a:ext cx="0" cy="0"/>
          <a:chOff x="0" y="0"/>
          <a:chExt cx="0" cy="0"/>
        </a:xfrm>
      </p:grpSpPr>
      <p:pic>
        <p:nvPicPr>
          <p:cNvPr id="154" name="Google Shape;154;p34"/>
          <p:cNvPicPr preferRelativeResize="0"/>
          <p:nvPr/>
        </p:nvPicPr>
        <p:blipFill rotWithShape="1">
          <a:blip r:embed="rId2">
            <a:alphaModFix/>
          </a:blip>
          <a:srcRect b="0" l="0" r="0" t="0"/>
          <a:stretch/>
        </p:blipFill>
        <p:spPr>
          <a:xfrm>
            <a:off x="0" y="3371"/>
            <a:ext cx="12192000" cy="6858000"/>
          </a:xfrm>
          <a:prstGeom prst="rect">
            <a:avLst/>
          </a:prstGeom>
          <a:noFill/>
          <a:ln>
            <a:noFill/>
          </a:ln>
        </p:spPr>
      </p:pic>
      <p:sp>
        <p:nvSpPr>
          <p:cNvPr id="155" name="Google Shape;155;p34"/>
          <p:cNvSpPr txBox="1"/>
          <p:nvPr>
            <p:ph type="title"/>
          </p:nvPr>
        </p:nvSpPr>
        <p:spPr>
          <a:xfrm>
            <a:off x="3294345" y="1158710"/>
            <a:ext cx="5611660" cy="677782"/>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6" name="Google Shape;156;p34"/>
          <p:cNvSpPr txBox="1"/>
          <p:nvPr>
            <p:ph idx="1" type="body"/>
          </p:nvPr>
        </p:nvSpPr>
        <p:spPr>
          <a:xfrm>
            <a:off x="3519730" y="1836492"/>
            <a:ext cx="5152539" cy="71845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7" name="Google Shape;157;p34"/>
          <p:cNvSpPr txBox="1"/>
          <p:nvPr>
            <p:ph idx="2" type="body"/>
          </p:nvPr>
        </p:nvSpPr>
        <p:spPr>
          <a:xfrm>
            <a:off x="1833290" y="3262556"/>
            <a:ext cx="1706965" cy="10485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8" name="Google Shape;158;p34"/>
          <p:cNvSpPr txBox="1"/>
          <p:nvPr>
            <p:ph idx="3" type="body"/>
          </p:nvPr>
        </p:nvSpPr>
        <p:spPr>
          <a:xfrm>
            <a:off x="5053332" y="3262556"/>
            <a:ext cx="1706965" cy="10485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9" name="Google Shape;159;p34"/>
          <p:cNvSpPr txBox="1"/>
          <p:nvPr>
            <p:ph idx="4" type="body"/>
          </p:nvPr>
        </p:nvSpPr>
        <p:spPr>
          <a:xfrm>
            <a:off x="8197008" y="3262556"/>
            <a:ext cx="1706965" cy="10485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0" name="Google Shape;160;p34"/>
          <p:cNvSpPr txBox="1"/>
          <p:nvPr>
            <p:ph idx="5" type="body"/>
          </p:nvPr>
        </p:nvSpPr>
        <p:spPr>
          <a:xfrm>
            <a:off x="1462028" y="4704557"/>
            <a:ext cx="2431015" cy="114894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1" name="Google Shape;161;p34"/>
          <p:cNvSpPr txBox="1"/>
          <p:nvPr>
            <p:ph idx="6" type="body"/>
          </p:nvPr>
        </p:nvSpPr>
        <p:spPr>
          <a:xfrm>
            <a:off x="4691306" y="4704558"/>
            <a:ext cx="2431015" cy="114894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2" name="Google Shape;162;p34"/>
          <p:cNvSpPr txBox="1"/>
          <p:nvPr>
            <p:ph idx="7" type="body"/>
          </p:nvPr>
        </p:nvSpPr>
        <p:spPr>
          <a:xfrm>
            <a:off x="7834982" y="4704557"/>
            <a:ext cx="2431015" cy="114894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3" name="Google Shape;163;p34"/>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4"/>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5" name="Google Shape;165;p34"/>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Year Action Plan">
  <p:cSld name="Two-Year Action Plan">
    <p:spTree>
      <p:nvGrpSpPr>
        <p:cNvPr id="166" name="Shape 166"/>
        <p:cNvGrpSpPr/>
        <p:nvPr/>
      </p:nvGrpSpPr>
      <p:grpSpPr>
        <a:xfrm>
          <a:off x="0" y="0"/>
          <a:ext cx="0" cy="0"/>
          <a:chOff x="0" y="0"/>
          <a:chExt cx="0" cy="0"/>
        </a:xfrm>
      </p:grpSpPr>
      <p:pic>
        <p:nvPicPr>
          <p:cNvPr id="167" name="Google Shape;167;p35"/>
          <p:cNvPicPr preferRelativeResize="0"/>
          <p:nvPr/>
        </p:nvPicPr>
        <p:blipFill rotWithShape="1">
          <a:blip r:embed="rId2">
            <a:alphaModFix/>
          </a:blip>
          <a:srcRect b="0" l="0" r="0" t="0"/>
          <a:stretch/>
        </p:blipFill>
        <p:spPr>
          <a:xfrm>
            <a:off x="0" y="0"/>
            <a:ext cx="12192000" cy="6858000"/>
          </a:xfrm>
          <a:prstGeom prst="rect">
            <a:avLst/>
          </a:prstGeom>
          <a:noFill/>
          <a:ln>
            <a:noFill/>
          </a:ln>
        </p:spPr>
      </p:pic>
      <p:grpSp>
        <p:nvGrpSpPr>
          <p:cNvPr id="168" name="Google Shape;168;p35"/>
          <p:cNvGrpSpPr/>
          <p:nvPr/>
        </p:nvGrpSpPr>
        <p:grpSpPr>
          <a:xfrm>
            <a:off x="2010137" y="2689356"/>
            <a:ext cx="8510121" cy="0"/>
            <a:chOff x="1504814" y="2488864"/>
            <a:chExt cx="8510121" cy="0"/>
          </a:xfrm>
        </p:grpSpPr>
        <p:cxnSp>
          <p:nvCxnSpPr>
            <p:cNvPr id="169" name="Google Shape;169;p35"/>
            <p:cNvCxnSpPr/>
            <p:nvPr/>
          </p:nvCxnSpPr>
          <p:spPr>
            <a:xfrm>
              <a:off x="1504814"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170" name="Google Shape;170;p35"/>
            <p:cNvCxnSpPr/>
            <p:nvPr/>
          </p:nvCxnSpPr>
          <p:spPr>
            <a:xfrm>
              <a:off x="2301137"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171" name="Google Shape;171;p35"/>
            <p:cNvCxnSpPr/>
            <p:nvPr/>
          </p:nvCxnSpPr>
          <p:spPr>
            <a:xfrm>
              <a:off x="3083776"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172" name="Google Shape;172;p35"/>
            <p:cNvCxnSpPr/>
            <p:nvPr/>
          </p:nvCxnSpPr>
          <p:spPr>
            <a:xfrm>
              <a:off x="3880099"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173" name="Google Shape;173;p35"/>
            <p:cNvCxnSpPr/>
            <p:nvPr/>
          </p:nvCxnSpPr>
          <p:spPr>
            <a:xfrm>
              <a:off x="4655896"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174" name="Google Shape;174;p35"/>
            <p:cNvCxnSpPr/>
            <p:nvPr/>
          </p:nvCxnSpPr>
          <p:spPr>
            <a:xfrm>
              <a:off x="5452219"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175" name="Google Shape;175;p35"/>
            <p:cNvCxnSpPr/>
            <p:nvPr/>
          </p:nvCxnSpPr>
          <p:spPr>
            <a:xfrm>
              <a:off x="6234858"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176" name="Google Shape;176;p35"/>
            <p:cNvCxnSpPr/>
            <p:nvPr/>
          </p:nvCxnSpPr>
          <p:spPr>
            <a:xfrm>
              <a:off x="7031181"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177" name="Google Shape;177;p35"/>
            <p:cNvCxnSpPr/>
            <p:nvPr/>
          </p:nvCxnSpPr>
          <p:spPr>
            <a:xfrm>
              <a:off x="7813820"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178" name="Google Shape;178;p35"/>
            <p:cNvCxnSpPr/>
            <p:nvPr/>
          </p:nvCxnSpPr>
          <p:spPr>
            <a:xfrm>
              <a:off x="8610143"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179" name="Google Shape;179;p35"/>
            <p:cNvCxnSpPr/>
            <p:nvPr/>
          </p:nvCxnSpPr>
          <p:spPr>
            <a:xfrm>
              <a:off x="9399625" y="2488864"/>
              <a:ext cx="615310" cy="0"/>
            </a:xfrm>
            <a:prstGeom prst="straightConnector1">
              <a:avLst/>
            </a:prstGeom>
            <a:noFill/>
            <a:ln cap="flat" cmpd="sng" w="9525">
              <a:solidFill>
                <a:schemeClr val="lt1"/>
              </a:solidFill>
              <a:prstDash val="solid"/>
              <a:miter lim="800000"/>
              <a:headEnd len="sm" w="sm" type="none"/>
              <a:tailEnd len="sm" w="sm" type="none"/>
            </a:ln>
          </p:spPr>
        </p:cxnSp>
      </p:grpSp>
      <p:sp>
        <p:nvSpPr>
          <p:cNvPr id="180" name="Google Shape;180;p35"/>
          <p:cNvSpPr txBox="1"/>
          <p:nvPr>
            <p:ph type="title"/>
          </p:nvPr>
        </p:nvSpPr>
        <p:spPr>
          <a:xfrm>
            <a:off x="681698" y="512299"/>
            <a:ext cx="10515600" cy="72738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1" name="Google Shape;181;p35"/>
          <p:cNvSpPr txBox="1"/>
          <p:nvPr>
            <p:ph idx="1" type="body"/>
          </p:nvPr>
        </p:nvSpPr>
        <p:spPr>
          <a:xfrm>
            <a:off x="1992423" y="1780403"/>
            <a:ext cx="1440088" cy="58624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2" name="Google Shape;182;p35"/>
          <p:cNvSpPr txBox="1"/>
          <p:nvPr>
            <p:ph idx="2" type="body"/>
          </p:nvPr>
        </p:nvSpPr>
        <p:spPr>
          <a:xfrm>
            <a:off x="4360668" y="1780403"/>
            <a:ext cx="1440088" cy="58624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3" name="Google Shape;183;p35"/>
          <p:cNvSpPr txBox="1"/>
          <p:nvPr>
            <p:ph idx="3" type="body"/>
          </p:nvPr>
        </p:nvSpPr>
        <p:spPr>
          <a:xfrm>
            <a:off x="8307743" y="1780403"/>
            <a:ext cx="1440088" cy="58624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4" name="Google Shape;184;p35"/>
          <p:cNvSpPr txBox="1"/>
          <p:nvPr>
            <p:ph idx="4" type="body"/>
          </p:nvPr>
        </p:nvSpPr>
        <p:spPr>
          <a:xfrm>
            <a:off x="505322" y="2436036"/>
            <a:ext cx="1194201" cy="501726"/>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800"/>
              <a:buFont typeface="Arial"/>
              <a:buNone/>
              <a:defRPr b="1" i="0" sz="18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5" name="Google Shape;185;p35"/>
          <p:cNvSpPr txBox="1"/>
          <p:nvPr>
            <p:ph idx="5" type="body"/>
          </p:nvPr>
        </p:nvSpPr>
        <p:spPr>
          <a:xfrm>
            <a:off x="1675402" y="2774313"/>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6" name="Google Shape;186;p35"/>
          <p:cNvSpPr txBox="1"/>
          <p:nvPr>
            <p:ph idx="6" type="body"/>
          </p:nvPr>
        </p:nvSpPr>
        <p:spPr>
          <a:xfrm>
            <a:off x="2464817" y="2774313"/>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7" name="Google Shape;187;p35"/>
          <p:cNvSpPr txBox="1"/>
          <p:nvPr>
            <p:ph idx="7" type="body"/>
          </p:nvPr>
        </p:nvSpPr>
        <p:spPr>
          <a:xfrm>
            <a:off x="3254232" y="2774313"/>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8" name="Google Shape;188;p35"/>
          <p:cNvSpPr txBox="1"/>
          <p:nvPr>
            <p:ph idx="8" type="body"/>
          </p:nvPr>
        </p:nvSpPr>
        <p:spPr>
          <a:xfrm>
            <a:off x="4043647" y="2774313"/>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9" name="Google Shape;189;p35"/>
          <p:cNvSpPr txBox="1"/>
          <p:nvPr>
            <p:ph idx="9" type="body"/>
          </p:nvPr>
        </p:nvSpPr>
        <p:spPr>
          <a:xfrm>
            <a:off x="4833062" y="2774313"/>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0" name="Google Shape;190;p35"/>
          <p:cNvSpPr txBox="1"/>
          <p:nvPr>
            <p:ph idx="13" type="body"/>
          </p:nvPr>
        </p:nvSpPr>
        <p:spPr>
          <a:xfrm>
            <a:off x="5622477" y="2774313"/>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1" name="Google Shape;191;p35"/>
          <p:cNvSpPr txBox="1"/>
          <p:nvPr>
            <p:ph idx="14" type="body"/>
          </p:nvPr>
        </p:nvSpPr>
        <p:spPr>
          <a:xfrm>
            <a:off x="6411892" y="2774313"/>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2" name="Google Shape;192;p35"/>
          <p:cNvSpPr txBox="1"/>
          <p:nvPr>
            <p:ph idx="15" type="body"/>
          </p:nvPr>
        </p:nvSpPr>
        <p:spPr>
          <a:xfrm>
            <a:off x="7201307" y="2774313"/>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3" name="Google Shape;193;p35"/>
          <p:cNvSpPr txBox="1"/>
          <p:nvPr>
            <p:ph idx="16" type="body"/>
          </p:nvPr>
        </p:nvSpPr>
        <p:spPr>
          <a:xfrm>
            <a:off x="7990722" y="2774313"/>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4" name="Google Shape;194;p35"/>
          <p:cNvSpPr txBox="1"/>
          <p:nvPr>
            <p:ph idx="17" type="body"/>
          </p:nvPr>
        </p:nvSpPr>
        <p:spPr>
          <a:xfrm>
            <a:off x="8780137" y="2774313"/>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5" name="Google Shape;195;p35"/>
          <p:cNvSpPr txBox="1"/>
          <p:nvPr>
            <p:ph idx="18" type="body"/>
          </p:nvPr>
        </p:nvSpPr>
        <p:spPr>
          <a:xfrm>
            <a:off x="9569552" y="2774313"/>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6" name="Google Shape;196;p35"/>
          <p:cNvSpPr txBox="1"/>
          <p:nvPr>
            <p:ph idx="19" type="body"/>
          </p:nvPr>
        </p:nvSpPr>
        <p:spPr>
          <a:xfrm>
            <a:off x="10358963" y="2774313"/>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7" name="Google Shape;197;p35"/>
          <p:cNvSpPr txBox="1"/>
          <p:nvPr>
            <p:ph idx="20" type="body"/>
          </p:nvPr>
        </p:nvSpPr>
        <p:spPr>
          <a:xfrm>
            <a:off x="1992423" y="3563114"/>
            <a:ext cx="1440088" cy="58624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8" name="Google Shape;198;p35"/>
          <p:cNvSpPr txBox="1"/>
          <p:nvPr>
            <p:ph idx="21" type="body"/>
          </p:nvPr>
        </p:nvSpPr>
        <p:spPr>
          <a:xfrm>
            <a:off x="5939498" y="3563114"/>
            <a:ext cx="1440088" cy="58624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accent6"/>
              </a:buClr>
              <a:buSzPts val="1400"/>
              <a:buFont typeface="Arial"/>
              <a:buNone/>
              <a:defRPr b="1" i="0" sz="1400" u="none" cap="none" strike="noStrike">
                <a:solidFill>
                  <a:schemeClr val="accent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9" name="Google Shape;199;p35"/>
          <p:cNvSpPr txBox="1"/>
          <p:nvPr>
            <p:ph idx="22" type="body"/>
          </p:nvPr>
        </p:nvSpPr>
        <p:spPr>
          <a:xfrm>
            <a:off x="9886573" y="3563114"/>
            <a:ext cx="1440088" cy="58624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0" name="Google Shape;200;p35"/>
          <p:cNvSpPr txBox="1"/>
          <p:nvPr>
            <p:ph idx="23" type="body"/>
          </p:nvPr>
        </p:nvSpPr>
        <p:spPr>
          <a:xfrm>
            <a:off x="505322" y="4134112"/>
            <a:ext cx="1194201" cy="501726"/>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800"/>
              <a:buFont typeface="Arial"/>
              <a:buNone/>
              <a:defRPr b="1" i="0" sz="18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1" name="Google Shape;201;p35"/>
          <p:cNvSpPr txBox="1"/>
          <p:nvPr>
            <p:ph idx="24" type="body"/>
          </p:nvPr>
        </p:nvSpPr>
        <p:spPr>
          <a:xfrm>
            <a:off x="1675402" y="4476140"/>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2" name="Google Shape;202;p35"/>
          <p:cNvSpPr txBox="1"/>
          <p:nvPr>
            <p:ph idx="25" type="body"/>
          </p:nvPr>
        </p:nvSpPr>
        <p:spPr>
          <a:xfrm>
            <a:off x="2464817" y="4476140"/>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3" name="Google Shape;203;p35"/>
          <p:cNvSpPr txBox="1"/>
          <p:nvPr>
            <p:ph idx="26" type="body"/>
          </p:nvPr>
        </p:nvSpPr>
        <p:spPr>
          <a:xfrm>
            <a:off x="3254232" y="4476140"/>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4" name="Google Shape;204;p35"/>
          <p:cNvSpPr txBox="1"/>
          <p:nvPr>
            <p:ph idx="27" type="body"/>
          </p:nvPr>
        </p:nvSpPr>
        <p:spPr>
          <a:xfrm>
            <a:off x="4043647" y="4476140"/>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5" name="Google Shape;205;p35"/>
          <p:cNvSpPr txBox="1"/>
          <p:nvPr>
            <p:ph idx="28" type="body"/>
          </p:nvPr>
        </p:nvSpPr>
        <p:spPr>
          <a:xfrm>
            <a:off x="4833062" y="4476140"/>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6" name="Google Shape;206;p35"/>
          <p:cNvSpPr txBox="1"/>
          <p:nvPr>
            <p:ph idx="29" type="body"/>
          </p:nvPr>
        </p:nvSpPr>
        <p:spPr>
          <a:xfrm>
            <a:off x="5622477" y="4476140"/>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7" name="Google Shape;207;p35"/>
          <p:cNvSpPr txBox="1"/>
          <p:nvPr>
            <p:ph idx="30" type="body"/>
          </p:nvPr>
        </p:nvSpPr>
        <p:spPr>
          <a:xfrm>
            <a:off x="6411892" y="4476140"/>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8" name="Google Shape;208;p35"/>
          <p:cNvSpPr txBox="1"/>
          <p:nvPr>
            <p:ph idx="31" type="body"/>
          </p:nvPr>
        </p:nvSpPr>
        <p:spPr>
          <a:xfrm>
            <a:off x="7201307" y="4476140"/>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9" name="Google Shape;209;p35"/>
          <p:cNvSpPr txBox="1"/>
          <p:nvPr>
            <p:ph idx="32" type="body"/>
          </p:nvPr>
        </p:nvSpPr>
        <p:spPr>
          <a:xfrm>
            <a:off x="7990722" y="4476140"/>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0" name="Google Shape;210;p35"/>
          <p:cNvSpPr txBox="1"/>
          <p:nvPr>
            <p:ph idx="33" type="body"/>
          </p:nvPr>
        </p:nvSpPr>
        <p:spPr>
          <a:xfrm>
            <a:off x="8780137" y="4476140"/>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1" name="Google Shape;211;p35"/>
          <p:cNvSpPr txBox="1"/>
          <p:nvPr>
            <p:ph idx="34" type="body"/>
          </p:nvPr>
        </p:nvSpPr>
        <p:spPr>
          <a:xfrm>
            <a:off x="9569552" y="4476140"/>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2" name="Google Shape;212;p35"/>
          <p:cNvSpPr txBox="1"/>
          <p:nvPr>
            <p:ph idx="35" type="body"/>
          </p:nvPr>
        </p:nvSpPr>
        <p:spPr>
          <a:xfrm>
            <a:off x="10358963" y="4476140"/>
            <a:ext cx="495300" cy="90449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213" name="Google Shape;213;p35"/>
          <p:cNvGrpSpPr/>
          <p:nvPr/>
        </p:nvGrpSpPr>
        <p:grpSpPr>
          <a:xfrm>
            <a:off x="2010137" y="4391183"/>
            <a:ext cx="8510121" cy="0"/>
            <a:chOff x="1504814" y="2488864"/>
            <a:chExt cx="8510121" cy="0"/>
          </a:xfrm>
        </p:grpSpPr>
        <p:cxnSp>
          <p:nvCxnSpPr>
            <p:cNvPr id="214" name="Google Shape;214;p35"/>
            <p:cNvCxnSpPr/>
            <p:nvPr/>
          </p:nvCxnSpPr>
          <p:spPr>
            <a:xfrm>
              <a:off x="1504814"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215" name="Google Shape;215;p35"/>
            <p:cNvCxnSpPr/>
            <p:nvPr/>
          </p:nvCxnSpPr>
          <p:spPr>
            <a:xfrm>
              <a:off x="2301137"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216" name="Google Shape;216;p35"/>
            <p:cNvCxnSpPr/>
            <p:nvPr/>
          </p:nvCxnSpPr>
          <p:spPr>
            <a:xfrm>
              <a:off x="3083776"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217" name="Google Shape;217;p35"/>
            <p:cNvCxnSpPr/>
            <p:nvPr/>
          </p:nvCxnSpPr>
          <p:spPr>
            <a:xfrm>
              <a:off x="3880099"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218" name="Google Shape;218;p35"/>
            <p:cNvCxnSpPr/>
            <p:nvPr/>
          </p:nvCxnSpPr>
          <p:spPr>
            <a:xfrm>
              <a:off x="4655896"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219" name="Google Shape;219;p35"/>
            <p:cNvCxnSpPr/>
            <p:nvPr/>
          </p:nvCxnSpPr>
          <p:spPr>
            <a:xfrm>
              <a:off x="5452219"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220" name="Google Shape;220;p35"/>
            <p:cNvCxnSpPr/>
            <p:nvPr/>
          </p:nvCxnSpPr>
          <p:spPr>
            <a:xfrm>
              <a:off x="6234858"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221" name="Google Shape;221;p35"/>
            <p:cNvCxnSpPr/>
            <p:nvPr/>
          </p:nvCxnSpPr>
          <p:spPr>
            <a:xfrm>
              <a:off x="7031181"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222" name="Google Shape;222;p35"/>
            <p:cNvCxnSpPr/>
            <p:nvPr/>
          </p:nvCxnSpPr>
          <p:spPr>
            <a:xfrm>
              <a:off x="7813820"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223" name="Google Shape;223;p35"/>
            <p:cNvCxnSpPr/>
            <p:nvPr/>
          </p:nvCxnSpPr>
          <p:spPr>
            <a:xfrm>
              <a:off x="8610143" y="2488864"/>
              <a:ext cx="615310" cy="0"/>
            </a:xfrm>
            <a:prstGeom prst="straightConnector1">
              <a:avLst/>
            </a:prstGeom>
            <a:noFill/>
            <a:ln cap="flat" cmpd="sng" w="9525">
              <a:solidFill>
                <a:schemeClr val="lt1"/>
              </a:solidFill>
              <a:prstDash val="solid"/>
              <a:miter lim="800000"/>
              <a:headEnd len="sm" w="sm" type="none"/>
              <a:tailEnd len="sm" w="sm" type="none"/>
            </a:ln>
          </p:spPr>
        </p:cxnSp>
        <p:cxnSp>
          <p:nvCxnSpPr>
            <p:cNvPr id="224" name="Google Shape;224;p35"/>
            <p:cNvCxnSpPr/>
            <p:nvPr/>
          </p:nvCxnSpPr>
          <p:spPr>
            <a:xfrm>
              <a:off x="9399625" y="2488864"/>
              <a:ext cx="615310" cy="0"/>
            </a:xfrm>
            <a:prstGeom prst="straightConnector1">
              <a:avLst/>
            </a:prstGeom>
            <a:noFill/>
            <a:ln cap="flat" cmpd="sng" w="9525">
              <a:solidFill>
                <a:schemeClr val="lt1"/>
              </a:solidFill>
              <a:prstDash val="solid"/>
              <a:miter lim="800000"/>
              <a:headEnd len="sm" w="sm" type="none"/>
              <a:tailEnd len="sm" w="sm" type="none"/>
            </a:ln>
          </p:spPr>
        </p:cxnSp>
      </p:grpSp>
      <p:sp>
        <p:nvSpPr>
          <p:cNvPr id="225" name="Google Shape;225;p35"/>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5"/>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7" name="Google Shape;227;p35"/>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s">
  <p:cSld name="Financials">
    <p:spTree>
      <p:nvGrpSpPr>
        <p:cNvPr id="228" name="Shape 228"/>
        <p:cNvGrpSpPr/>
        <p:nvPr/>
      </p:nvGrpSpPr>
      <p:grpSpPr>
        <a:xfrm>
          <a:off x="0" y="0"/>
          <a:ext cx="0" cy="0"/>
          <a:chOff x="0" y="0"/>
          <a:chExt cx="0" cy="0"/>
        </a:xfrm>
      </p:grpSpPr>
      <p:pic>
        <p:nvPicPr>
          <p:cNvPr id="229" name="Google Shape;229;p3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30" name="Google Shape;230;p36"/>
          <p:cNvSpPr txBox="1"/>
          <p:nvPr>
            <p:ph type="title"/>
          </p:nvPr>
        </p:nvSpPr>
        <p:spPr>
          <a:xfrm>
            <a:off x="692949" y="527542"/>
            <a:ext cx="6922876" cy="68783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1" name="Google Shape;231;p36"/>
          <p:cNvSpPr txBox="1"/>
          <p:nvPr>
            <p:ph idx="1" type="body"/>
          </p:nvPr>
        </p:nvSpPr>
        <p:spPr>
          <a:xfrm>
            <a:off x="693738" y="1128713"/>
            <a:ext cx="7654925" cy="506888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2" name="Google Shape;232;p36"/>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36"/>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1"/>
                </a:solidFill>
                <a:latin typeface="Arial"/>
                <a:ea typeface="Arial"/>
                <a:cs typeface="Arial"/>
                <a:sym typeface="Arial"/>
              </a:defRPr>
            </a:lvl1pPr>
            <a:lvl2pPr indent="0" lvl="1" marL="0" marR="0" algn="r">
              <a:spcBef>
                <a:spcPts val="0"/>
              </a:spcBef>
              <a:buNone/>
              <a:defRPr b="0" i="0" sz="1600" u="none" cap="none" strike="noStrike">
                <a:solidFill>
                  <a:schemeClr val="accent1"/>
                </a:solidFill>
                <a:latin typeface="Arial"/>
                <a:ea typeface="Arial"/>
                <a:cs typeface="Arial"/>
                <a:sym typeface="Arial"/>
              </a:defRPr>
            </a:lvl2pPr>
            <a:lvl3pPr indent="0" lvl="2" marL="0" marR="0" algn="r">
              <a:spcBef>
                <a:spcPts val="0"/>
              </a:spcBef>
              <a:buNone/>
              <a:defRPr b="0" i="0" sz="1600" u="none" cap="none" strike="noStrike">
                <a:solidFill>
                  <a:schemeClr val="accent1"/>
                </a:solidFill>
                <a:latin typeface="Arial"/>
                <a:ea typeface="Arial"/>
                <a:cs typeface="Arial"/>
                <a:sym typeface="Arial"/>
              </a:defRPr>
            </a:lvl3pPr>
            <a:lvl4pPr indent="0" lvl="3" marL="0" marR="0" algn="r">
              <a:spcBef>
                <a:spcPts val="0"/>
              </a:spcBef>
              <a:buNone/>
              <a:defRPr b="0" i="0" sz="1600" u="none" cap="none" strike="noStrike">
                <a:solidFill>
                  <a:schemeClr val="accent1"/>
                </a:solidFill>
                <a:latin typeface="Arial"/>
                <a:ea typeface="Arial"/>
                <a:cs typeface="Arial"/>
                <a:sym typeface="Arial"/>
              </a:defRPr>
            </a:lvl4pPr>
            <a:lvl5pPr indent="0" lvl="4" marL="0" marR="0" algn="r">
              <a:spcBef>
                <a:spcPts val="0"/>
              </a:spcBef>
              <a:buNone/>
              <a:defRPr b="0" i="0" sz="1600" u="none" cap="none" strike="noStrike">
                <a:solidFill>
                  <a:schemeClr val="accent1"/>
                </a:solidFill>
                <a:latin typeface="Arial"/>
                <a:ea typeface="Arial"/>
                <a:cs typeface="Arial"/>
                <a:sym typeface="Arial"/>
              </a:defRPr>
            </a:lvl5pPr>
            <a:lvl6pPr indent="0" lvl="5" marL="0" marR="0" algn="r">
              <a:spcBef>
                <a:spcPts val="0"/>
              </a:spcBef>
              <a:buNone/>
              <a:defRPr b="0" i="0" sz="1600" u="none" cap="none" strike="noStrike">
                <a:solidFill>
                  <a:schemeClr val="accent1"/>
                </a:solidFill>
                <a:latin typeface="Arial"/>
                <a:ea typeface="Arial"/>
                <a:cs typeface="Arial"/>
                <a:sym typeface="Arial"/>
              </a:defRPr>
            </a:lvl6pPr>
            <a:lvl7pPr indent="0" lvl="6" marL="0" marR="0" algn="r">
              <a:spcBef>
                <a:spcPts val="0"/>
              </a:spcBef>
              <a:buNone/>
              <a:defRPr b="0" i="0" sz="1600" u="none" cap="none" strike="noStrike">
                <a:solidFill>
                  <a:schemeClr val="accent1"/>
                </a:solidFill>
                <a:latin typeface="Arial"/>
                <a:ea typeface="Arial"/>
                <a:cs typeface="Arial"/>
                <a:sym typeface="Arial"/>
              </a:defRPr>
            </a:lvl7pPr>
            <a:lvl8pPr indent="0" lvl="7" marL="0" marR="0" algn="r">
              <a:spcBef>
                <a:spcPts val="0"/>
              </a:spcBef>
              <a:buNone/>
              <a:defRPr b="0" i="0" sz="1600" u="none" cap="none" strike="noStrike">
                <a:solidFill>
                  <a:schemeClr val="accent1"/>
                </a:solidFill>
                <a:latin typeface="Arial"/>
                <a:ea typeface="Arial"/>
                <a:cs typeface="Arial"/>
                <a:sym typeface="Arial"/>
              </a:defRPr>
            </a:lvl8pPr>
            <a:lvl9pPr indent="0" lvl="8" marL="0" marR="0" algn="r">
              <a:spcBef>
                <a:spcPts val="0"/>
              </a:spcBef>
              <a:buNone/>
              <a:defRPr b="0" i="0" sz="16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4" name="Google Shape;234;p36"/>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4-Up">
  <p:cSld name="Meet The Team 4-Up">
    <p:spTree>
      <p:nvGrpSpPr>
        <p:cNvPr id="235" name="Shape 235"/>
        <p:cNvGrpSpPr/>
        <p:nvPr/>
      </p:nvGrpSpPr>
      <p:grpSpPr>
        <a:xfrm>
          <a:off x="0" y="0"/>
          <a:ext cx="0" cy="0"/>
          <a:chOff x="0" y="0"/>
          <a:chExt cx="0" cy="0"/>
        </a:xfrm>
      </p:grpSpPr>
      <p:pic>
        <p:nvPicPr>
          <p:cNvPr id="236" name="Google Shape;236;p37"/>
          <p:cNvPicPr preferRelativeResize="0"/>
          <p:nvPr/>
        </p:nvPicPr>
        <p:blipFill rotWithShape="1">
          <a:blip r:embed="rId2">
            <a:alphaModFix/>
          </a:blip>
          <a:srcRect b="0" l="0" r="0" t="0"/>
          <a:stretch/>
        </p:blipFill>
        <p:spPr>
          <a:xfrm>
            <a:off x="0" y="-1"/>
            <a:ext cx="12205220" cy="6858001"/>
          </a:xfrm>
          <a:prstGeom prst="rect">
            <a:avLst/>
          </a:prstGeom>
          <a:noFill/>
          <a:ln>
            <a:noFill/>
          </a:ln>
        </p:spPr>
      </p:pic>
      <p:sp>
        <p:nvSpPr>
          <p:cNvPr id="237" name="Google Shape;237;p37"/>
          <p:cNvSpPr txBox="1"/>
          <p:nvPr>
            <p:ph type="title"/>
          </p:nvPr>
        </p:nvSpPr>
        <p:spPr>
          <a:xfrm>
            <a:off x="655858" y="2377440"/>
            <a:ext cx="1939480" cy="211550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8" name="Google Shape;238;p37"/>
          <p:cNvSpPr/>
          <p:nvPr>
            <p:ph idx="2" type="pic"/>
          </p:nvPr>
        </p:nvSpPr>
        <p:spPr>
          <a:xfrm>
            <a:off x="3088220" y="2599422"/>
            <a:ext cx="1502806" cy="1502805"/>
          </a:xfrm>
          <a:prstGeom prst="ellipse">
            <a:avLst/>
          </a:prstGeom>
          <a:noFill/>
          <a:ln>
            <a:noFill/>
          </a:ln>
        </p:spPr>
      </p:sp>
      <p:sp>
        <p:nvSpPr>
          <p:cNvPr id="239" name="Google Shape;239;p37"/>
          <p:cNvSpPr/>
          <p:nvPr>
            <p:ph idx="3" type="pic"/>
          </p:nvPr>
        </p:nvSpPr>
        <p:spPr>
          <a:xfrm>
            <a:off x="5190425" y="2599420"/>
            <a:ext cx="1502806" cy="1502805"/>
          </a:xfrm>
          <a:prstGeom prst="ellipse">
            <a:avLst/>
          </a:prstGeom>
          <a:noFill/>
          <a:ln>
            <a:noFill/>
          </a:ln>
        </p:spPr>
      </p:sp>
      <p:sp>
        <p:nvSpPr>
          <p:cNvPr id="240" name="Google Shape;240;p37"/>
          <p:cNvSpPr/>
          <p:nvPr>
            <p:ph idx="4" type="pic"/>
          </p:nvPr>
        </p:nvSpPr>
        <p:spPr>
          <a:xfrm>
            <a:off x="7291629" y="2599420"/>
            <a:ext cx="1502806" cy="1502805"/>
          </a:xfrm>
          <a:prstGeom prst="ellipse">
            <a:avLst/>
          </a:prstGeom>
          <a:noFill/>
          <a:ln>
            <a:noFill/>
          </a:ln>
        </p:spPr>
      </p:sp>
      <p:sp>
        <p:nvSpPr>
          <p:cNvPr id="241" name="Google Shape;241;p37"/>
          <p:cNvSpPr/>
          <p:nvPr>
            <p:ph idx="5" type="pic"/>
          </p:nvPr>
        </p:nvSpPr>
        <p:spPr>
          <a:xfrm>
            <a:off x="9387443" y="2599420"/>
            <a:ext cx="1502806" cy="1502805"/>
          </a:xfrm>
          <a:prstGeom prst="ellipse">
            <a:avLst/>
          </a:prstGeom>
          <a:noFill/>
          <a:ln>
            <a:noFill/>
          </a:ln>
        </p:spPr>
      </p:sp>
      <p:sp>
        <p:nvSpPr>
          <p:cNvPr id="242" name="Google Shape;242;p37"/>
          <p:cNvSpPr/>
          <p:nvPr/>
        </p:nvSpPr>
        <p:spPr>
          <a:xfrm>
            <a:off x="2975041" y="2486242"/>
            <a:ext cx="1729165" cy="1729165"/>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3" name="Google Shape;243;p37"/>
          <p:cNvSpPr/>
          <p:nvPr/>
        </p:nvSpPr>
        <p:spPr>
          <a:xfrm>
            <a:off x="5077246" y="2486240"/>
            <a:ext cx="1729165" cy="1729165"/>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4" name="Google Shape;244;p37"/>
          <p:cNvSpPr/>
          <p:nvPr/>
        </p:nvSpPr>
        <p:spPr>
          <a:xfrm>
            <a:off x="7178450" y="2486240"/>
            <a:ext cx="1729165" cy="1729165"/>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5" name="Google Shape;245;p37"/>
          <p:cNvSpPr/>
          <p:nvPr/>
        </p:nvSpPr>
        <p:spPr>
          <a:xfrm>
            <a:off x="9274264" y="2486240"/>
            <a:ext cx="1729165" cy="1729165"/>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6" name="Google Shape;246;p37"/>
          <p:cNvSpPr txBox="1"/>
          <p:nvPr>
            <p:ph idx="1" type="body"/>
          </p:nvPr>
        </p:nvSpPr>
        <p:spPr>
          <a:xfrm>
            <a:off x="2796727" y="4435583"/>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200"/>
              <a:buFont typeface="Arial"/>
              <a:buNone/>
              <a:defRPr b="1" i="0" sz="12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7" name="Google Shape;247;p37"/>
          <p:cNvSpPr txBox="1"/>
          <p:nvPr>
            <p:ph idx="6" type="body"/>
          </p:nvPr>
        </p:nvSpPr>
        <p:spPr>
          <a:xfrm>
            <a:off x="2896865" y="4661551"/>
            <a:ext cx="1885516"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8" name="Google Shape;248;p37"/>
          <p:cNvSpPr txBox="1"/>
          <p:nvPr>
            <p:ph idx="7" type="body"/>
          </p:nvPr>
        </p:nvSpPr>
        <p:spPr>
          <a:xfrm>
            <a:off x="4898932" y="4435583"/>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200"/>
              <a:buFont typeface="Arial"/>
              <a:buNone/>
              <a:defRPr b="1" i="0" sz="12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9" name="Google Shape;249;p37"/>
          <p:cNvSpPr txBox="1"/>
          <p:nvPr>
            <p:ph idx="8" type="body"/>
          </p:nvPr>
        </p:nvSpPr>
        <p:spPr>
          <a:xfrm>
            <a:off x="4999070" y="4661551"/>
            <a:ext cx="1885516"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0" name="Google Shape;250;p37"/>
          <p:cNvSpPr txBox="1"/>
          <p:nvPr>
            <p:ph idx="9" type="body"/>
          </p:nvPr>
        </p:nvSpPr>
        <p:spPr>
          <a:xfrm>
            <a:off x="7000136" y="4435751"/>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200"/>
              <a:buFont typeface="Arial"/>
              <a:buNone/>
              <a:defRPr b="1" i="0" sz="12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1" name="Google Shape;251;p37"/>
          <p:cNvSpPr txBox="1"/>
          <p:nvPr>
            <p:ph idx="13" type="body"/>
          </p:nvPr>
        </p:nvSpPr>
        <p:spPr>
          <a:xfrm>
            <a:off x="7100274" y="4661551"/>
            <a:ext cx="1885516"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2" name="Google Shape;252;p37"/>
          <p:cNvSpPr txBox="1"/>
          <p:nvPr>
            <p:ph idx="14" type="body"/>
          </p:nvPr>
        </p:nvSpPr>
        <p:spPr>
          <a:xfrm>
            <a:off x="9095950" y="4435583"/>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200"/>
              <a:buFont typeface="Arial"/>
              <a:buNone/>
              <a:defRPr b="1" i="0" sz="12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3" name="Google Shape;253;p37"/>
          <p:cNvSpPr txBox="1"/>
          <p:nvPr>
            <p:ph idx="15" type="body"/>
          </p:nvPr>
        </p:nvSpPr>
        <p:spPr>
          <a:xfrm>
            <a:off x="9196088" y="4661551"/>
            <a:ext cx="1885516"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4" name="Google Shape;254;p37"/>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37"/>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56" name="Google Shape;256;p37"/>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8-Up">
  <p:cSld name="Meet The Team 8-Up">
    <p:spTree>
      <p:nvGrpSpPr>
        <p:cNvPr id="257" name="Shape 257"/>
        <p:cNvGrpSpPr/>
        <p:nvPr/>
      </p:nvGrpSpPr>
      <p:grpSpPr>
        <a:xfrm>
          <a:off x="0" y="0"/>
          <a:ext cx="0" cy="0"/>
          <a:chOff x="0" y="0"/>
          <a:chExt cx="0" cy="0"/>
        </a:xfrm>
      </p:grpSpPr>
      <p:pic>
        <p:nvPicPr>
          <p:cNvPr id="258" name="Google Shape;258;p38"/>
          <p:cNvPicPr preferRelativeResize="0"/>
          <p:nvPr/>
        </p:nvPicPr>
        <p:blipFill rotWithShape="1">
          <a:blip r:embed="rId2">
            <a:alphaModFix/>
          </a:blip>
          <a:srcRect b="0" l="0" r="0" t="0"/>
          <a:stretch/>
        </p:blipFill>
        <p:spPr>
          <a:xfrm>
            <a:off x="0" y="-1"/>
            <a:ext cx="12205220" cy="6858001"/>
          </a:xfrm>
          <a:prstGeom prst="rect">
            <a:avLst/>
          </a:prstGeom>
          <a:noFill/>
          <a:ln>
            <a:noFill/>
          </a:ln>
        </p:spPr>
      </p:pic>
      <p:sp>
        <p:nvSpPr>
          <p:cNvPr id="259" name="Google Shape;259;p38"/>
          <p:cNvSpPr txBox="1"/>
          <p:nvPr>
            <p:ph type="title"/>
          </p:nvPr>
        </p:nvSpPr>
        <p:spPr>
          <a:xfrm>
            <a:off x="661216" y="2375820"/>
            <a:ext cx="1939480" cy="2112264"/>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0" name="Google Shape;260;p38"/>
          <p:cNvSpPr/>
          <p:nvPr>
            <p:ph idx="2" type="pic"/>
          </p:nvPr>
        </p:nvSpPr>
        <p:spPr>
          <a:xfrm>
            <a:off x="3136339" y="1326925"/>
            <a:ext cx="1391577" cy="1391576"/>
          </a:xfrm>
          <a:prstGeom prst="ellipse">
            <a:avLst/>
          </a:prstGeom>
          <a:noFill/>
          <a:ln>
            <a:noFill/>
          </a:ln>
        </p:spPr>
      </p:sp>
      <p:sp>
        <p:nvSpPr>
          <p:cNvPr id="261" name="Google Shape;261;p38"/>
          <p:cNvSpPr/>
          <p:nvPr>
            <p:ph idx="3" type="pic"/>
          </p:nvPr>
        </p:nvSpPr>
        <p:spPr>
          <a:xfrm>
            <a:off x="5209991" y="1326192"/>
            <a:ext cx="1391577" cy="1391576"/>
          </a:xfrm>
          <a:prstGeom prst="ellipse">
            <a:avLst/>
          </a:prstGeom>
          <a:noFill/>
          <a:ln>
            <a:noFill/>
          </a:ln>
        </p:spPr>
      </p:sp>
      <p:sp>
        <p:nvSpPr>
          <p:cNvPr id="262" name="Google Shape;262;p38"/>
          <p:cNvSpPr/>
          <p:nvPr>
            <p:ph idx="4" type="pic"/>
          </p:nvPr>
        </p:nvSpPr>
        <p:spPr>
          <a:xfrm>
            <a:off x="7305041" y="1335752"/>
            <a:ext cx="1391577" cy="1391576"/>
          </a:xfrm>
          <a:prstGeom prst="ellipse">
            <a:avLst/>
          </a:prstGeom>
          <a:noFill/>
          <a:ln>
            <a:noFill/>
          </a:ln>
        </p:spPr>
      </p:sp>
      <p:sp>
        <p:nvSpPr>
          <p:cNvPr id="263" name="Google Shape;263;p38"/>
          <p:cNvSpPr/>
          <p:nvPr>
            <p:ph idx="5" type="pic"/>
          </p:nvPr>
        </p:nvSpPr>
        <p:spPr>
          <a:xfrm>
            <a:off x="9384248" y="1326192"/>
            <a:ext cx="1391577" cy="1391576"/>
          </a:xfrm>
          <a:prstGeom prst="ellipse">
            <a:avLst/>
          </a:prstGeom>
          <a:noFill/>
          <a:ln>
            <a:noFill/>
          </a:ln>
        </p:spPr>
      </p:sp>
      <p:sp>
        <p:nvSpPr>
          <p:cNvPr id="264" name="Google Shape;264;p38"/>
          <p:cNvSpPr/>
          <p:nvPr/>
        </p:nvSpPr>
        <p:spPr>
          <a:xfrm>
            <a:off x="3031536" y="1222122"/>
            <a:ext cx="1601183" cy="1601183"/>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5" name="Google Shape;265;p38"/>
          <p:cNvSpPr txBox="1"/>
          <p:nvPr>
            <p:ph idx="1" type="body"/>
          </p:nvPr>
        </p:nvSpPr>
        <p:spPr>
          <a:xfrm>
            <a:off x="2796727" y="2972370"/>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200"/>
              <a:buFont typeface="Arial"/>
              <a:buNone/>
              <a:defRPr b="1" i="0" sz="12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6" name="Google Shape;266;p38"/>
          <p:cNvSpPr txBox="1"/>
          <p:nvPr>
            <p:ph idx="6" type="body"/>
          </p:nvPr>
        </p:nvSpPr>
        <p:spPr>
          <a:xfrm>
            <a:off x="2896865" y="3198338"/>
            <a:ext cx="1885516"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7" name="Google Shape;267;p38"/>
          <p:cNvSpPr txBox="1"/>
          <p:nvPr>
            <p:ph idx="7" type="body"/>
          </p:nvPr>
        </p:nvSpPr>
        <p:spPr>
          <a:xfrm>
            <a:off x="4898932" y="2972370"/>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200"/>
              <a:buFont typeface="Arial"/>
              <a:buNone/>
              <a:defRPr b="1" i="0" sz="12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8" name="Google Shape;268;p38"/>
          <p:cNvSpPr txBox="1"/>
          <p:nvPr>
            <p:ph idx="8" type="body"/>
          </p:nvPr>
        </p:nvSpPr>
        <p:spPr>
          <a:xfrm>
            <a:off x="4999070" y="3198338"/>
            <a:ext cx="1885516"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9" name="Google Shape;269;p38"/>
          <p:cNvSpPr txBox="1"/>
          <p:nvPr>
            <p:ph idx="9" type="body"/>
          </p:nvPr>
        </p:nvSpPr>
        <p:spPr>
          <a:xfrm>
            <a:off x="7000136" y="2972538"/>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200"/>
              <a:buFont typeface="Arial"/>
              <a:buNone/>
              <a:defRPr b="1" i="0" sz="12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0" name="Google Shape;270;p38"/>
          <p:cNvSpPr txBox="1"/>
          <p:nvPr>
            <p:ph idx="13" type="body"/>
          </p:nvPr>
        </p:nvSpPr>
        <p:spPr>
          <a:xfrm>
            <a:off x="7100274" y="3198338"/>
            <a:ext cx="1885516"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1" name="Google Shape;271;p38"/>
          <p:cNvSpPr txBox="1"/>
          <p:nvPr>
            <p:ph idx="14" type="body"/>
          </p:nvPr>
        </p:nvSpPr>
        <p:spPr>
          <a:xfrm>
            <a:off x="9095950" y="2972370"/>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200"/>
              <a:buFont typeface="Arial"/>
              <a:buNone/>
              <a:defRPr b="1" i="0" sz="12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2" name="Google Shape;272;p38"/>
          <p:cNvSpPr txBox="1"/>
          <p:nvPr>
            <p:ph idx="15" type="body"/>
          </p:nvPr>
        </p:nvSpPr>
        <p:spPr>
          <a:xfrm>
            <a:off x="9196088" y="3198338"/>
            <a:ext cx="1885516"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3" name="Google Shape;273;p38"/>
          <p:cNvSpPr/>
          <p:nvPr>
            <p:ph idx="16" type="pic"/>
          </p:nvPr>
        </p:nvSpPr>
        <p:spPr>
          <a:xfrm>
            <a:off x="3136338" y="3967833"/>
            <a:ext cx="1391577" cy="1391576"/>
          </a:xfrm>
          <a:prstGeom prst="ellipse">
            <a:avLst/>
          </a:prstGeom>
          <a:noFill/>
          <a:ln>
            <a:noFill/>
          </a:ln>
        </p:spPr>
      </p:sp>
      <p:sp>
        <p:nvSpPr>
          <p:cNvPr id="274" name="Google Shape;274;p38"/>
          <p:cNvSpPr/>
          <p:nvPr>
            <p:ph idx="17" type="pic"/>
          </p:nvPr>
        </p:nvSpPr>
        <p:spPr>
          <a:xfrm>
            <a:off x="5209990" y="3967100"/>
            <a:ext cx="1391577" cy="1391576"/>
          </a:xfrm>
          <a:prstGeom prst="ellipse">
            <a:avLst/>
          </a:prstGeom>
          <a:noFill/>
          <a:ln>
            <a:noFill/>
          </a:ln>
        </p:spPr>
      </p:sp>
      <p:sp>
        <p:nvSpPr>
          <p:cNvPr id="275" name="Google Shape;275;p38"/>
          <p:cNvSpPr/>
          <p:nvPr>
            <p:ph idx="18" type="pic"/>
          </p:nvPr>
        </p:nvSpPr>
        <p:spPr>
          <a:xfrm>
            <a:off x="7305040" y="3976660"/>
            <a:ext cx="1391577" cy="1391576"/>
          </a:xfrm>
          <a:prstGeom prst="ellipse">
            <a:avLst/>
          </a:prstGeom>
          <a:noFill/>
          <a:ln>
            <a:noFill/>
          </a:ln>
        </p:spPr>
      </p:sp>
      <p:sp>
        <p:nvSpPr>
          <p:cNvPr id="276" name="Google Shape;276;p38"/>
          <p:cNvSpPr/>
          <p:nvPr>
            <p:ph idx="19" type="pic"/>
          </p:nvPr>
        </p:nvSpPr>
        <p:spPr>
          <a:xfrm>
            <a:off x="9384247" y="3967100"/>
            <a:ext cx="1391577" cy="1391576"/>
          </a:xfrm>
          <a:prstGeom prst="ellipse">
            <a:avLst/>
          </a:prstGeom>
          <a:noFill/>
          <a:ln>
            <a:noFill/>
          </a:ln>
        </p:spPr>
      </p:sp>
      <p:sp>
        <p:nvSpPr>
          <p:cNvPr id="277" name="Google Shape;277;p38"/>
          <p:cNvSpPr txBox="1"/>
          <p:nvPr>
            <p:ph idx="20" type="body"/>
          </p:nvPr>
        </p:nvSpPr>
        <p:spPr>
          <a:xfrm>
            <a:off x="2796727" y="5587307"/>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200"/>
              <a:buFont typeface="Arial"/>
              <a:buNone/>
              <a:defRPr b="1" i="0" sz="12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8" name="Google Shape;278;p38"/>
          <p:cNvSpPr txBox="1"/>
          <p:nvPr>
            <p:ph idx="21" type="body"/>
          </p:nvPr>
        </p:nvSpPr>
        <p:spPr>
          <a:xfrm>
            <a:off x="2896865" y="5813275"/>
            <a:ext cx="1885516"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9" name="Google Shape;279;p38"/>
          <p:cNvSpPr txBox="1"/>
          <p:nvPr>
            <p:ph idx="22" type="body"/>
          </p:nvPr>
        </p:nvSpPr>
        <p:spPr>
          <a:xfrm>
            <a:off x="4898932" y="5587307"/>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200"/>
              <a:buFont typeface="Arial"/>
              <a:buNone/>
              <a:defRPr b="1" i="0" sz="12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0" name="Google Shape;280;p38"/>
          <p:cNvSpPr txBox="1"/>
          <p:nvPr>
            <p:ph idx="23" type="body"/>
          </p:nvPr>
        </p:nvSpPr>
        <p:spPr>
          <a:xfrm>
            <a:off x="4999070" y="5813275"/>
            <a:ext cx="1885516"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1" name="Google Shape;281;p38"/>
          <p:cNvSpPr txBox="1"/>
          <p:nvPr>
            <p:ph idx="24" type="body"/>
          </p:nvPr>
        </p:nvSpPr>
        <p:spPr>
          <a:xfrm>
            <a:off x="7000136" y="5587475"/>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200"/>
              <a:buFont typeface="Arial"/>
              <a:buNone/>
              <a:defRPr b="1" i="0" sz="12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2" name="Google Shape;282;p38"/>
          <p:cNvSpPr txBox="1"/>
          <p:nvPr>
            <p:ph idx="25" type="body"/>
          </p:nvPr>
        </p:nvSpPr>
        <p:spPr>
          <a:xfrm>
            <a:off x="7100274" y="5813275"/>
            <a:ext cx="1885516"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3" name="Google Shape;283;p38"/>
          <p:cNvSpPr txBox="1"/>
          <p:nvPr>
            <p:ph idx="26" type="body"/>
          </p:nvPr>
        </p:nvSpPr>
        <p:spPr>
          <a:xfrm>
            <a:off x="9095950" y="5587307"/>
            <a:ext cx="2085792" cy="27465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200"/>
              <a:buFont typeface="Arial"/>
              <a:buNone/>
              <a:defRPr b="1" i="0" sz="12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4" name="Google Shape;284;p38"/>
          <p:cNvSpPr txBox="1"/>
          <p:nvPr>
            <p:ph idx="27" type="body"/>
          </p:nvPr>
        </p:nvSpPr>
        <p:spPr>
          <a:xfrm>
            <a:off x="9192018" y="5813275"/>
            <a:ext cx="1885515"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5" name="Google Shape;285;p38"/>
          <p:cNvSpPr/>
          <p:nvPr/>
        </p:nvSpPr>
        <p:spPr>
          <a:xfrm>
            <a:off x="5105188" y="1221389"/>
            <a:ext cx="1601183" cy="1601183"/>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6" name="Google Shape;286;p38"/>
          <p:cNvSpPr/>
          <p:nvPr/>
        </p:nvSpPr>
        <p:spPr>
          <a:xfrm>
            <a:off x="7200238" y="1230949"/>
            <a:ext cx="1601183" cy="1601183"/>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7" name="Google Shape;287;p38"/>
          <p:cNvSpPr/>
          <p:nvPr/>
        </p:nvSpPr>
        <p:spPr>
          <a:xfrm>
            <a:off x="9279445" y="1221389"/>
            <a:ext cx="1601183" cy="1601183"/>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8" name="Google Shape;288;p38"/>
          <p:cNvSpPr/>
          <p:nvPr/>
        </p:nvSpPr>
        <p:spPr>
          <a:xfrm>
            <a:off x="3031535" y="3863030"/>
            <a:ext cx="1601183" cy="1601183"/>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9" name="Google Shape;289;p38"/>
          <p:cNvSpPr/>
          <p:nvPr/>
        </p:nvSpPr>
        <p:spPr>
          <a:xfrm>
            <a:off x="5105187" y="3862297"/>
            <a:ext cx="1601183" cy="1601183"/>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0" name="Google Shape;290;p38"/>
          <p:cNvSpPr/>
          <p:nvPr/>
        </p:nvSpPr>
        <p:spPr>
          <a:xfrm>
            <a:off x="7200237" y="3871857"/>
            <a:ext cx="1601183" cy="1601183"/>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1" name="Google Shape;291;p38"/>
          <p:cNvSpPr/>
          <p:nvPr/>
        </p:nvSpPr>
        <p:spPr>
          <a:xfrm>
            <a:off x="9279444" y="3862297"/>
            <a:ext cx="1601183" cy="1601183"/>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2" name="Google Shape;292;p38"/>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38"/>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94" name="Google Shape;294;p38"/>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ding">
  <p:cSld name="Funding">
    <p:spTree>
      <p:nvGrpSpPr>
        <p:cNvPr id="295" name="Shape 295"/>
        <p:cNvGrpSpPr/>
        <p:nvPr/>
      </p:nvGrpSpPr>
      <p:grpSpPr>
        <a:xfrm>
          <a:off x="0" y="0"/>
          <a:ext cx="0" cy="0"/>
          <a:chOff x="0" y="0"/>
          <a:chExt cx="0" cy="0"/>
        </a:xfrm>
      </p:grpSpPr>
      <p:pic>
        <p:nvPicPr>
          <p:cNvPr id="296" name="Google Shape;296;p3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97" name="Google Shape;297;p39"/>
          <p:cNvSpPr txBox="1"/>
          <p:nvPr>
            <p:ph type="title"/>
          </p:nvPr>
        </p:nvSpPr>
        <p:spPr>
          <a:xfrm>
            <a:off x="3131507" y="412356"/>
            <a:ext cx="5561556" cy="56767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8" name="Google Shape;298;p39"/>
          <p:cNvSpPr txBox="1"/>
          <p:nvPr>
            <p:ph idx="1" type="body"/>
          </p:nvPr>
        </p:nvSpPr>
        <p:spPr>
          <a:xfrm>
            <a:off x="930273" y="2216292"/>
            <a:ext cx="1611892" cy="11516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accent5"/>
              </a:buClr>
              <a:buSzPts val="4000"/>
              <a:buFont typeface="Arial"/>
              <a:buNone/>
              <a:defRPr b="1" i="0" sz="4000" u="none" cap="none" strike="noStrike">
                <a:solidFill>
                  <a:schemeClr val="accent5"/>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9" name="Google Shape;299;p39"/>
          <p:cNvSpPr txBox="1"/>
          <p:nvPr>
            <p:ph idx="2" type="body"/>
          </p:nvPr>
        </p:nvSpPr>
        <p:spPr>
          <a:xfrm>
            <a:off x="3613801" y="2216293"/>
            <a:ext cx="1611892" cy="11516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rgbClr val="00AEC7"/>
              </a:buClr>
              <a:buSzPts val="4000"/>
              <a:buFont typeface="Arial"/>
              <a:buNone/>
              <a:defRPr b="1" i="0" sz="4000" u="none" cap="none" strike="noStrike">
                <a:solidFill>
                  <a:srgbClr val="00AEC7"/>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0" name="Google Shape;300;p39"/>
          <p:cNvSpPr txBox="1"/>
          <p:nvPr>
            <p:ph idx="3" type="body"/>
          </p:nvPr>
        </p:nvSpPr>
        <p:spPr>
          <a:xfrm>
            <a:off x="6297329" y="2216293"/>
            <a:ext cx="1611892" cy="11516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rgbClr val="A02AF9"/>
              </a:buClr>
              <a:buSzPts val="4000"/>
              <a:buFont typeface="Arial"/>
              <a:buNone/>
              <a:defRPr b="1" i="0" sz="4000" u="none" cap="none" strike="noStrike">
                <a:solidFill>
                  <a:srgbClr val="A02AF9"/>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1" name="Google Shape;301;p39"/>
          <p:cNvSpPr txBox="1"/>
          <p:nvPr>
            <p:ph idx="4" type="body"/>
          </p:nvPr>
        </p:nvSpPr>
        <p:spPr>
          <a:xfrm>
            <a:off x="8980856" y="2216293"/>
            <a:ext cx="1611892" cy="11516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chemeClr val="accent3"/>
              </a:buClr>
              <a:buSzPts val="4000"/>
              <a:buFont typeface="Arial"/>
              <a:buNone/>
              <a:defRPr b="1" i="0" sz="4000" u="none" cap="none" strike="noStrike">
                <a:solidFill>
                  <a:schemeClr val="accent3"/>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2" name="Google Shape;302;p39"/>
          <p:cNvSpPr txBox="1"/>
          <p:nvPr>
            <p:ph idx="5" type="body"/>
          </p:nvPr>
        </p:nvSpPr>
        <p:spPr>
          <a:xfrm>
            <a:off x="545026" y="3927568"/>
            <a:ext cx="2382386" cy="613702"/>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chemeClr val="accent5"/>
              </a:buClr>
              <a:buSzPts val="1600"/>
              <a:buFont typeface="Arial"/>
              <a:buNone/>
              <a:defRPr b="1" i="0" sz="1600" u="none" cap="none" strike="noStrike">
                <a:solidFill>
                  <a:schemeClr val="accent5"/>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3" name="Google Shape;303;p39"/>
          <p:cNvSpPr txBox="1"/>
          <p:nvPr>
            <p:ph idx="6" type="body"/>
          </p:nvPr>
        </p:nvSpPr>
        <p:spPr>
          <a:xfrm>
            <a:off x="545026" y="4519311"/>
            <a:ext cx="2382386" cy="85793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4" name="Google Shape;304;p39"/>
          <p:cNvSpPr txBox="1"/>
          <p:nvPr>
            <p:ph idx="7" type="body"/>
          </p:nvPr>
        </p:nvSpPr>
        <p:spPr>
          <a:xfrm>
            <a:off x="3228554" y="3927568"/>
            <a:ext cx="2382386" cy="613702"/>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00AEC7"/>
              </a:buClr>
              <a:buSzPts val="1600"/>
              <a:buFont typeface="Arial"/>
              <a:buNone/>
              <a:defRPr b="1" i="0" sz="1600" u="none" cap="none" strike="noStrike">
                <a:solidFill>
                  <a:srgbClr val="00AEC7"/>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5" name="Google Shape;305;p39"/>
          <p:cNvSpPr txBox="1"/>
          <p:nvPr>
            <p:ph idx="8" type="body"/>
          </p:nvPr>
        </p:nvSpPr>
        <p:spPr>
          <a:xfrm>
            <a:off x="3228554" y="4519311"/>
            <a:ext cx="2382386" cy="85793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6" name="Google Shape;306;p39"/>
          <p:cNvSpPr txBox="1"/>
          <p:nvPr>
            <p:ph idx="9" type="body"/>
          </p:nvPr>
        </p:nvSpPr>
        <p:spPr>
          <a:xfrm>
            <a:off x="5912082" y="3927568"/>
            <a:ext cx="2382386" cy="613702"/>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rgbClr val="A02AF9"/>
              </a:buClr>
              <a:buSzPts val="1600"/>
              <a:buFont typeface="Arial"/>
              <a:buNone/>
              <a:defRPr b="1" i="0" sz="1600" u="none" cap="none" strike="noStrike">
                <a:solidFill>
                  <a:srgbClr val="A02AF9"/>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7" name="Google Shape;307;p39"/>
          <p:cNvSpPr txBox="1"/>
          <p:nvPr>
            <p:ph idx="13" type="body"/>
          </p:nvPr>
        </p:nvSpPr>
        <p:spPr>
          <a:xfrm>
            <a:off x="5912082" y="4519311"/>
            <a:ext cx="2382386" cy="85793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8" name="Google Shape;308;p39"/>
          <p:cNvSpPr txBox="1"/>
          <p:nvPr>
            <p:ph idx="14" type="body"/>
          </p:nvPr>
        </p:nvSpPr>
        <p:spPr>
          <a:xfrm>
            <a:off x="8595609" y="3927568"/>
            <a:ext cx="2382386" cy="613702"/>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100000"/>
              </a:lnSpc>
              <a:spcBef>
                <a:spcPts val="0"/>
              </a:spcBef>
              <a:spcAft>
                <a:spcPts val="0"/>
              </a:spcAft>
              <a:buClr>
                <a:schemeClr val="accent3"/>
              </a:buClr>
              <a:buSzPts val="1600"/>
              <a:buFont typeface="Arial"/>
              <a:buNone/>
              <a:defRPr b="1" i="0" sz="1600" u="none" cap="none" strike="noStrike">
                <a:solidFill>
                  <a:schemeClr val="accent3"/>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9" name="Google Shape;309;p39"/>
          <p:cNvSpPr txBox="1"/>
          <p:nvPr>
            <p:ph idx="15" type="body"/>
          </p:nvPr>
        </p:nvSpPr>
        <p:spPr>
          <a:xfrm>
            <a:off x="8595609" y="4519311"/>
            <a:ext cx="2382386" cy="85793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0" name="Google Shape;310;p39"/>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1" name="Google Shape;311;p39"/>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2" name="Google Shape;312;p39"/>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313" name="Shape 313"/>
        <p:cNvGrpSpPr/>
        <p:nvPr/>
      </p:nvGrpSpPr>
      <p:grpSpPr>
        <a:xfrm>
          <a:off x="0" y="0"/>
          <a:ext cx="0" cy="0"/>
          <a:chOff x="0" y="0"/>
          <a:chExt cx="0" cy="0"/>
        </a:xfrm>
      </p:grpSpPr>
      <p:pic>
        <p:nvPicPr>
          <p:cNvPr id="314" name="Google Shape;314;p4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15" name="Google Shape;315;p40"/>
          <p:cNvSpPr txBox="1"/>
          <p:nvPr>
            <p:ph type="title"/>
          </p:nvPr>
        </p:nvSpPr>
        <p:spPr>
          <a:xfrm>
            <a:off x="5679441" y="1259911"/>
            <a:ext cx="5124189" cy="4923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accent6"/>
              </a:buClr>
              <a:buSzPts val="2800"/>
              <a:buFont typeface="Century Gothic"/>
              <a:buNone/>
              <a:defRPr b="1" i="0" sz="2800" u="none" cap="none" strike="noStrik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6" name="Google Shape;316;p40"/>
          <p:cNvSpPr txBox="1"/>
          <p:nvPr>
            <p:ph idx="1" type="body"/>
          </p:nvPr>
        </p:nvSpPr>
        <p:spPr>
          <a:xfrm>
            <a:off x="5679441" y="1752212"/>
            <a:ext cx="4856479" cy="24133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7" name="Google Shape;317;p40"/>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40"/>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600">
                <a:solidFill>
                  <a:schemeClr val="accent6"/>
                </a:solidFill>
                <a:latin typeface="Arial"/>
                <a:ea typeface="Arial"/>
                <a:cs typeface="Arial"/>
                <a:sym typeface="Arial"/>
              </a:defRPr>
            </a:lvl1pPr>
            <a:lvl2pPr indent="0" lvl="1" marL="0" marR="0" algn="r">
              <a:spcBef>
                <a:spcPts val="0"/>
              </a:spcBef>
              <a:buNone/>
              <a:defRPr sz="1600">
                <a:solidFill>
                  <a:schemeClr val="accent6"/>
                </a:solidFill>
                <a:latin typeface="Arial"/>
                <a:ea typeface="Arial"/>
                <a:cs typeface="Arial"/>
                <a:sym typeface="Arial"/>
              </a:defRPr>
            </a:lvl2pPr>
            <a:lvl3pPr indent="0" lvl="2" marL="0" marR="0" algn="r">
              <a:spcBef>
                <a:spcPts val="0"/>
              </a:spcBef>
              <a:buNone/>
              <a:defRPr sz="1600">
                <a:solidFill>
                  <a:schemeClr val="accent6"/>
                </a:solidFill>
                <a:latin typeface="Arial"/>
                <a:ea typeface="Arial"/>
                <a:cs typeface="Arial"/>
                <a:sym typeface="Arial"/>
              </a:defRPr>
            </a:lvl3pPr>
            <a:lvl4pPr indent="0" lvl="3" marL="0" marR="0" algn="r">
              <a:spcBef>
                <a:spcPts val="0"/>
              </a:spcBef>
              <a:buNone/>
              <a:defRPr sz="1600">
                <a:solidFill>
                  <a:schemeClr val="accent6"/>
                </a:solidFill>
                <a:latin typeface="Arial"/>
                <a:ea typeface="Arial"/>
                <a:cs typeface="Arial"/>
                <a:sym typeface="Arial"/>
              </a:defRPr>
            </a:lvl4pPr>
            <a:lvl5pPr indent="0" lvl="4" marL="0" marR="0" algn="r">
              <a:spcBef>
                <a:spcPts val="0"/>
              </a:spcBef>
              <a:buNone/>
              <a:defRPr sz="1600">
                <a:solidFill>
                  <a:schemeClr val="accent6"/>
                </a:solidFill>
                <a:latin typeface="Arial"/>
                <a:ea typeface="Arial"/>
                <a:cs typeface="Arial"/>
                <a:sym typeface="Arial"/>
              </a:defRPr>
            </a:lvl5pPr>
            <a:lvl6pPr indent="0" lvl="5" marL="0" marR="0" algn="r">
              <a:spcBef>
                <a:spcPts val="0"/>
              </a:spcBef>
              <a:buNone/>
              <a:defRPr sz="1600">
                <a:solidFill>
                  <a:schemeClr val="accent6"/>
                </a:solidFill>
                <a:latin typeface="Arial"/>
                <a:ea typeface="Arial"/>
                <a:cs typeface="Arial"/>
                <a:sym typeface="Arial"/>
              </a:defRPr>
            </a:lvl6pPr>
            <a:lvl7pPr indent="0" lvl="6" marL="0" marR="0" algn="r">
              <a:spcBef>
                <a:spcPts val="0"/>
              </a:spcBef>
              <a:buNone/>
              <a:defRPr sz="1600">
                <a:solidFill>
                  <a:schemeClr val="accent6"/>
                </a:solidFill>
                <a:latin typeface="Arial"/>
                <a:ea typeface="Arial"/>
                <a:cs typeface="Arial"/>
                <a:sym typeface="Arial"/>
              </a:defRPr>
            </a:lvl7pPr>
            <a:lvl8pPr indent="0" lvl="7" marL="0" marR="0" algn="r">
              <a:spcBef>
                <a:spcPts val="0"/>
              </a:spcBef>
              <a:buNone/>
              <a:defRPr sz="1600">
                <a:solidFill>
                  <a:schemeClr val="accent6"/>
                </a:solidFill>
                <a:latin typeface="Arial"/>
                <a:ea typeface="Arial"/>
                <a:cs typeface="Arial"/>
                <a:sym typeface="Arial"/>
              </a:defRPr>
            </a:lvl8pPr>
            <a:lvl9pPr indent="0" lvl="8" marL="0" marR="0" algn="r">
              <a:spcBef>
                <a:spcPts val="0"/>
              </a:spcBef>
              <a:buNone/>
              <a:defRPr sz="1600">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9" name="Google Shape;319;p40"/>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spTree>
      <p:nvGrpSpPr>
        <p:cNvPr id="17" name="Shape 17"/>
        <p:cNvGrpSpPr/>
        <p:nvPr/>
      </p:nvGrpSpPr>
      <p:grpSpPr>
        <a:xfrm>
          <a:off x="0" y="0"/>
          <a:ext cx="0" cy="0"/>
          <a:chOff x="0" y="0"/>
          <a:chExt cx="0" cy="0"/>
        </a:xfrm>
      </p:grpSpPr>
      <p:pic>
        <p:nvPicPr>
          <p:cNvPr id="18" name="Google Shape;18;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9" name="Google Shape;19;p23"/>
          <p:cNvSpPr/>
          <p:nvPr/>
        </p:nvSpPr>
        <p:spPr>
          <a:xfrm>
            <a:off x="7462048" y="1199853"/>
            <a:ext cx="3929901" cy="3929901"/>
          </a:xfrm>
          <a:prstGeom prst="ellipse">
            <a:avLst/>
          </a:prstGeom>
          <a:no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23"/>
          <p:cNvSpPr txBox="1"/>
          <p:nvPr>
            <p:ph type="title"/>
          </p:nvPr>
        </p:nvSpPr>
        <p:spPr>
          <a:xfrm>
            <a:off x="1021623" y="2210810"/>
            <a:ext cx="4579970" cy="53803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accent6"/>
              </a:buClr>
              <a:buSzPts val="2800"/>
              <a:buFont typeface="Century Gothic"/>
              <a:buNone/>
              <a:defRPr b="1" i="0" sz="2800" u="none" cap="none" strike="noStrik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23"/>
          <p:cNvSpPr txBox="1"/>
          <p:nvPr>
            <p:ph idx="1" type="body"/>
          </p:nvPr>
        </p:nvSpPr>
        <p:spPr>
          <a:xfrm>
            <a:off x="1034661" y="2747550"/>
            <a:ext cx="5309918" cy="287203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 name="Google Shape;22;p23"/>
          <p:cNvSpPr/>
          <p:nvPr>
            <p:ph idx="2" type="pic"/>
          </p:nvPr>
        </p:nvSpPr>
        <p:spPr>
          <a:xfrm>
            <a:off x="7663453" y="1433033"/>
            <a:ext cx="3527091" cy="3463540"/>
          </a:xfrm>
          <a:prstGeom prst="ellipse">
            <a:avLst/>
          </a:prstGeom>
          <a:noFill/>
          <a:ln>
            <a:noFill/>
          </a:ln>
        </p:spPr>
      </p:sp>
      <p:sp>
        <p:nvSpPr>
          <p:cNvPr id="23" name="Google Shape;23;p23"/>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23"/>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320" name="Shape 320"/>
        <p:cNvGrpSpPr/>
        <p:nvPr/>
      </p:nvGrpSpPr>
      <p:grpSpPr>
        <a:xfrm>
          <a:off x="0" y="0"/>
          <a:ext cx="0" cy="0"/>
          <a:chOff x="0" y="0"/>
          <a:chExt cx="0" cy="0"/>
        </a:xfrm>
      </p:grpSpPr>
      <p:pic>
        <p:nvPicPr>
          <p:cNvPr id="321" name="Google Shape;321;p4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22" name="Google Shape;322;p41"/>
          <p:cNvSpPr txBox="1"/>
          <p:nvPr>
            <p:ph type="title"/>
          </p:nvPr>
        </p:nvSpPr>
        <p:spPr>
          <a:xfrm>
            <a:off x="1026850" y="563671"/>
            <a:ext cx="4989629" cy="2387771"/>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accent6"/>
              </a:buClr>
              <a:buSzPts val="4800"/>
              <a:buFont typeface="Century Gothic"/>
              <a:buNone/>
              <a:defRPr b="1" i="0" sz="4800" u="none" cap="none" strike="noStrik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3" name="Google Shape;323;p41"/>
          <p:cNvSpPr txBox="1"/>
          <p:nvPr>
            <p:ph idx="1" type="body"/>
          </p:nvPr>
        </p:nvSpPr>
        <p:spPr>
          <a:xfrm>
            <a:off x="1026852" y="3531676"/>
            <a:ext cx="4989628" cy="1756576"/>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15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4" name="Google Shape;324;p41"/>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41"/>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600">
                <a:solidFill>
                  <a:schemeClr val="accent6"/>
                </a:solidFill>
                <a:latin typeface="Arial"/>
                <a:ea typeface="Arial"/>
                <a:cs typeface="Arial"/>
                <a:sym typeface="Arial"/>
              </a:defRPr>
            </a:lvl1pPr>
            <a:lvl2pPr indent="0" lvl="1" marL="0" marR="0" algn="r">
              <a:spcBef>
                <a:spcPts val="0"/>
              </a:spcBef>
              <a:buNone/>
              <a:defRPr sz="1600">
                <a:solidFill>
                  <a:schemeClr val="accent6"/>
                </a:solidFill>
                <a:latin typeface="Arial"/>
                <a:ea typeface="Arial"/>
                <a:cs typeface="Arial"/>
                <a:sym typeface="Arial"/>
              </a:defRPr>
            </a:lvl2pPr>
            <a:lvl3pPr indent="0" lvl="2" marL="0" marR="0" algn="r">
              <a:spcBef>
                <a:spcPts val="0"/>
              </a:spcBef>
              <a:buNone/>
              <a:defRPr sz="1600">
                <a:solidFill>
                  <a:schemeClr val="accent6"/>
                </a:solidFill>
                <a:latin typeface="Arial"/>
                <a:ea typeface="Arial"/>
                <a:cs typeface="Arial"/>
                <a:sym typeface="Arial"/>
              </a:defRPr>
            </a:lvl3pPr>
            <a:lvl4pPr indent="0" lvl="3" marL="0" marR="0" algn="r">
              <a:spcBef>
                <a:spcPts val="0"/>
              </a:spcBef>
              <a:buNone/>
              <a:defRPr sz="1600">
                <a:solidFill>
                  <a:schemeClr val="accent6"/>
                </a:solidFill>
                <a:latin typeface="Arial"/>
                <a:ea typeface="Arial"/>
                <a:cs typeface="Arial"/>
                <a:sym typeface="Arial"/>
              </a:defRPr>
            </a:lvl4pPr>
            <a:lvl5pPr indent="0" lvl="4" marL="0" marR="0" algn="r">
              <a:spcBef>
                <a:spcPts val="0"/>
              </a:spcBef>
              <a:buNone/>
              <a:defRPr sz="1600">
                <a:solidFill>
                  <a:schemeClr val="accent6"/>
                </a:solidFill>
                <a:latin typeface="Arial"/>
                <a:ea typeface="Arial"/>
                <a:cs typeface="Arial"/>
                <a:sym typeface="Arial"/>
              </a:defRPr>
            </a:lvl5pPr>
            <a:lvl6pPr indent="0" lvl="5" marL="0" marR="0" algn="r">
              <a:spcBef>
                <a:spcPts val="0"/>
              </a:spcBef>
              <a:buNone/>
              <a:defRPr sz="1600">
                <a:solidFill>
                  <a:schemeClr val="accent6"/>
                </a:solidFill>
                <a:latin typeface="Arial"/>
                <a:ea typeface="Arial"/>
                <a:cs typeface="Arial"/>
                <a:sym typeface="Arial"/>
              </a:defRPr>
            </a:lvl6pPr>
            <a:lvl7pPr indent="0" lvl="6" marL="0" marR="0" algn="r">
              <a:spcBef>
                <a:spcPts val="0"/>
              </a:spcBef>
              <a:buNone/>
              <a:defRPr sz="1600">
                <a:solidFill>
                  <a:schemeClr val="accent6"/>
                </a:solidFill>
                <a:latin typeface="Arial"/>
                <a:ea typeface="Arial"/>
                <a:cs typeface="Arial"/>
                <a:sym typeface="Arial"/>
              </a:defRPr>
            </a:lvl7pPr>
            <a:lvl8pPr indent="0" lvl="7" marL="0" marR="0" algn="r">
              <a:spcBef>
                <a:spcPts val="0"/>
              </a:spcBef>
              <a:buNone/>
              <a:defRPr sz="1600">
                <a:solidFill>
                  <a:schemeClr val="accent6"/>
                </a:solidFill>
                <a:latin typeface="Arial"/>
                <a:ea typeface="Arial"/>
                <a:cs typeface="Arial"/>
                <a:sym typeface="Arial"/>
              </a:defRPr>
            </a:lvl8pPr>
            <a:lvl9pPr indent="0" lvl="8" marL="0" marR="0" algn="r">
              <a:spcBef>
                <a:spcPts val="0"/>
              </a:spcBef>
              <a:buNone/>
              <a:defRPr sz="1600">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26" name="Google Shape;326;p41"/>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ction">
  <p:cSld name="Traction">
    <p:spTree>
      <p:nvGrpSpPr>
        <p:cNvPr id="327" name="Shape 327"/>
        <p:cNvGrpSpPr/>
        <p:nvPr/>
      </p:nvGrpSpPr>
      <p:grpSpPr>
        <a:xfrm>
          <a:off x="0" y="0"/>
          <a:ext cx="0" cy="0"/>
          <a:chOff x="0" y="0"/>
          <a:chExt cx="0" cy="0"/>
        </a:xfrm>
      </p:grpSpPr>
      <p:pic>
        <p:nvPicPr>
          <p:cNvPr id="328" name="Google Shape;328;p42"/>
          <p:cNvPicPr preferRelativeResize="0"/>
          <p:nvPr/>
        </p:nvPicPr>
        <p:blipFill rotWithShape="1">
          <a:blip r:embed="rId2">
            <a:alphaModFix/>
          </a:blip>
          <a:srcRect b="0" l="0" r="0" t="0"/>
          <a:stretch/>
        </p:blipFill>
        <p:spPr>
          <a:xfrm>
            <a:off x="0" y="3371"/>
            <a:ext cx="12192000" cy="6858000"/>
          </a:xfrm>
          <a:prstGeom prst="rect">
            <a:avLst/>
          </a:prstGeom>
          <a:noFill/>
          <a:ln>
            <a:noFill/>
          </a:ln>
        </p:spPr>
      </p:pic>
      <p:sp>
        <p:nvSpPr>
          <p:cNvPr id="329" name="Google Shape;329;p42"/>
          <p:cNvSpPr txBox="1"/>
          <p:nvPr>
            <p:ph type="title"/>
          </p:nvPr>
        </p:nvSpPr>
        <p:spPr>
          <a:xfrm>
            <a:off x="3356975" y="1144939"/>
            <a:ext cx="5473874" cy="687833"/>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0" name="Google Shape;330;p42"/>
          <p:cNvSpPr txBox="1"/>
          <p:nvPr>
            <p:ph idx="1" type="body"/>
          </p:nvPr>
        </p:nvSpPr>
        <p:spPr>
          <a:xfrm>
            <a:off x="3519730" y="1836492"/>
            <a:ext cx="5152539" cy="71845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1" name="Google Shape;331;p42"/>
          <p:cNvSpPr txBox="1"/>
          <p:nvPr>
            <p:ph idx="2" type="body"/>
          </p:nvPr>
        </p:nvSpPr>
        <p:spPr>
          <a:xfrm>
            <a:off x="963991" y="2822318"/>
            <a:ext cx="3574251" cy="4487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2" name="Google Shape;332;p42"/>
          <p:cNvSpPr txBox="1"/>
          <p:nvPr>
            <p:ph idx="3" type="body"/>
          </p:nvPr>
        </p:nvSpPr>
        <p:spPr>
          <a:xfrm>
            <a:off x="866775" y="3333750"/>
            <a:ext cx="4352925" cy="26368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3" name="Google Shape;333;p42"/>
          <p:cNvSpPr txBox="1"/>
          <p:nvPr>
            <p:ph idx="4" type="body"/>
          </p:nvPr>
        </p:nvSpPr>
        <p:spPr>
          <a:xfrm>
            <a:off x="5983159" y="3186346"/>
            <a:ext cx="578977" cy="36635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4" name="Google Shape;334;p42"/>
          <p:cNvSpPr txBox="1"/>
          <p:nvPr>
            <p:ph idx="5" type="body"/>
          </p:nvPr>
        </p:nvSpPr>
        <p:spPr>
          <a:xfrm>
            <a:off x="5983159" y="3699738"/>
            <a:ext cx="578977" cy="36635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5" name="Google Shape;335;p42"/>
          <p:cNvSpPr txBox="1"/>
          <p:nvPr>
            <p:ph idx="6" type="body"/>
          </p:nvPr>
        </p:nvSpPr>
        <p:spPr>
          <a:xfrm>
            <a:off x="5983159" y="4213130"/>
            <a:ext cx="578977" cy="36635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6" name="Google Shape;336;p42"/>
          <p:cNvSpPr txBox="1"/>
          <p:nvPr>
            <p:ph idx="7" type="body"/>
          </p:nvPr>
        </p:nvSpPr>
        <p:spPr>
          <a:xfrm>
            <a:off x="5983159" y="4726522"/>
            <a:ext cx="578977" cy="36635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7" name="Google Shape;337;p42"/>
          <p:cNvSpPr txBox="1"/>
          <p:nvPr>
            <p:ph idx="8" type="body"/>
          </p:nvPr>
        </p:nvSpPr>
        <p:spPr>
          <a:xfrm>
            <a:off x="5983159" y="5239913"/>
            <a:ext cx="578977" cy="36635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8" name="Google Shape;338;p42"/>
          <p:cNvSpPr txBox="1"/>
          <p:nvPr>
            <p:ph idx="9" type="body"/>
          </p:nvPr>
        </p:nvSpPr>
        <p:spPr>
          <a:xfrm>
            <a:off x="5983158" y="5757105"/>
            <a:ext cx="578977" cy="36635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9" name="Google Shape;339;p42"/>
          <p:cNvSpPr txBox="1"/>
          <p:nvPr>
            <p:ph idx="13" type="body"/>
          </p:nvPr>
        </p:nvSpPr>
        <p:spPr>
          <a:xfrm>
            <a:off x="6479875" y="2829932"/>
            <a:ext cx="3574251" cy="44876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600"/>
              <a:buFont typeface="Arial"/>
              <a:buNone/>
              <a:defRPr b="1" i="0" sz="1600" u="none" cap="none" strike="noStrike">
                <a:solidFill>
                  <a:schemeClr val="lt1"/>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0" name="Google Shape;340;p42"/>
          <p:cNvSpPr txBox="1"/>
          <p:nvPr>
            <p:ph idx="14" type="body"/>
          </p:nvPr>
        </p:nvSpPr>
        <p:spPr>
          <a:xfrm>
            <a:off x="6756287" y="5930807"/>
            <a:ext cx="680833" cy="55348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1" name="Google Shape;341;p42"/>
          <p:cNvSpPr txBox="1"/>
          <p:nvPr>
            <p:ph idx="15" type="body"/>
          </p:nvPr>
        </p:nvSpPr>
        <p:spPr>
          <a:xfrm>
            <a:off x="7583623" y="5930807"/>
            <a:ext cx="717943" cy="55348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2" name="Google Shape;342;p42"/>
          <p:cNvSpPr txBox="1"/>
          <p:nvPr>
            <p:ph idx="16" type="body"/>
          </p:nvPr>
        </p:nvSpPr>
        <p:spPr>
          <a:xfrm>
            <a:off x="8418590" y="5929991"/>
            <a:ext cx="688462" cy="55348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3" name="Google Shape;343;p42"/>
          <p:cNvSpPr txBox="1"/>
          <p:nvPr>
            <p:ph idx="17" type="body"/>
          </p:nvPr>
        </p:nvSpPr>
        <p:spPr>
          <a:xfrm>
            <a:off x="9244388" y="5929991"/>
            <a:ext cx="680835" cy="55348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4" name="Google Shape;344;p42"/>
          <p:cNvSpPr txBox="1"/>
          <p:nvPr>
            <p:ph idx="18" type="body"/>
          </p:nvPr>
        </p:nvSpPr>
        <p:spPr>
          <a:xfrm>
            <a:off x="10072728" y="5929991"/>
            <a:ext cx="717942" cy="55348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345" name="Google Shape;345;p42"/>
          <p:cNvGrpSpPr/>
          <p:nvPr/>
        </p:nvGrpSpPr>
        <p:grpSpPr>
          <a:xfrm>
            <a:off x="6593151" y="3356785"/>
            <a:ext cx="4296522" cy="2583500"/>
            <a:chOff x="6593151" y="3356785"/>
            <a:chExt cx="4296522" cy="2583500"/>
          </a:xfrm>
        </p:grpSpPr>
        <p:cxnSp>
          <p:nvCxnSpPr>
            <p:cNvPr id="346" name="Google Shape;346;p42"/>
            <p:cNvCxnSpPr/>
            <p:nvPr/>
          </p:nvCxnSpPr>
          <p:spPr>
            <a:xfrm>
              <a:off x="6593151" y="3873977"/>
              <a:ext cx="4296522" cy="0"/>
            </a:xfrm>
            <a:prstGeom prst="straightConnector1">
              <a:avLst/>
            </a:prstGeom>
            <a:noFill/>
            <a:ln cap="flat" cmpd="sng" w="9525">
              <a:solidFill>
                <a:schemeClr val="accent3">
                  <a:alpha val="40000"/>
                </a:schemeClr>
              </a:solidFill>
              <a:prstDash val="solid"/>
              <a:miter lim="800000"/>
              <a:headEnd len="sm" w="sm" type="none"/>
              <a:tailEnd len="sm" w="sm" type="none"/>
            </a:ln>
          </p:spPr>
        </p:cxnSp>
        <p:cxnSp>
          <p:nvCxnSpPr>
            <p:cNvPr id="347" name="Google Shape;347;p42"/>
            <p:cNvCxnSpPr/>
            <p:nvPr/>
          </p:nvCxnSpPr>
          <p:spPr>
            <a:xfrm>
              <a:off x="6593151" y="3356785"/>
              <a:ext cx="4296522" cy="0"/>
            </a:xfrm>
            <a:prstGeom prst="straightConnector1">
              <a:avLst/>
            </a:prstGeom>
            <a:noFill/>
            <a:ln cap="flat" cmpd="sng" w="9525">
              <a:solidFill>
                <a:schemeClr val="accent3">
                  <a:alpha val="40000"/>
                </a:schemeClr>
              </a:solidFill>
              <a:prstDash val="solid"/>
              <a:miter lim="800000"/>
              <a:headEnd len="sm" w="sm" type="none"/>
              <a:tailEnd len="sm" w="sm" type="none"/>
            </a:ln>
          </p:spPr>
        </p:cxnSp>
        <p:cxnSp>
          <p:nvCxnSpPr>
            <p:cNvPr id="348" name="Google Shape;348;p42"/>
            <p:cNvCxnSpPr/>
            <p:nvPr/>
          </p:nvCxnSpPr>
          <p:spPr>
            <a:xfrm>
              <a:off x="6593151" y="5940285"/>
              <a:ext cx="4296522" cy="0"/>
            </a:xfrm>
            <a:prstGeom prst="straightConnector1">
              <a:avLst/>
            </a:prstGeom>
            <a:noFill/>
            <a:ln cap="flat" cmpd="sng" w="9525">
              <a:solidFill>
                <a:schemeClr val="accent3">
                  <a:alpha val="40000"/>
                </a:schemeClr>
              </a:solidFill>
              <a:prstDash val="solid"/>
              <a:miter lim="800000"/>
              <a:headEnd len="sm" w="sm" type="none"/>
              <a:tailEnd len="sm" w="sm" type="none"/>
            </a:ln>
          </p:spPr>
        </p:cxnSp>
        <p:cxnSp>
          <p:nvCxnSpPr>
            <p:cNvPr id="349" name="Google Shape;349;p42"/>
            <p:cNvCxnSpPr/>
            <p:nvPr/>
          </p:nvCxnSpPr>
          <p:spPr>
            <a:xfrm>
              <a:off x="6593151" y="5417240"/>
              <a:ext cx="4296522" cy="0"/>
            </a:xfrm>
            <a:prstGeom prst="straightConnector1">
              <a:avLst/>
            </a:prstGeom>
            <a:noFill/>
            <a:ln cap="flat" cmpd="sng" w="9525">
              <a:solidFill>
                <a:schemeClr val="accent3">
                  <a:alpha val="40000"/>
                </a:schemeClr>
              </a:solidFill>
              <a:prstDash val="solid"/>
              <a:miter lim="800000"/>
              <a:headEnd len="sm" w="sm" type="none"/>
              <a:tailEnd len="sm" w="sm" type="none"/>
            </a:ln>
          </p:spPr>
        </p:cxnSp>
        <p:cxnSp>
          <p:nvCxnSpPr>
            <p:cNvPr id="350" name="Google Shape;350;p42"/>
            <p:cNvCxnSpPr/>
            <p:nvPr/>
          </p:nvCxnSpPr>
          <p:spPr>
            <a:xfrm>
              <a:off x="6593151" y="4908361"/>
              <a:ext cx="4296522" cy="0"/>
            </a:xfrm>
            <a:prstGeom prst="straightConnector1">
              <a:avLst/>
            </a:prstGeom>
            <a:noFill/>
            <a:ln cap="flat" cmpd="sng" w="9525">
              <a:solidFill>
                <a:schemeClr val="accent3">
                  <a:alpha val="40000"/>
                </a:schemeClr>
              </a:solidFill>
              <a:prstDash val="solid"/>
              <a:miter lim="800000"/>
              <a:headEnd len="sm" w="sm" type="none"/>
              <a:tailEnd len="sm" w="sm" type="none"/>
            </a:ln>
          </p:spPr>
        </p:cxnSp>
        <p:cxnSp>
          <p:nvCxnSpPr>
            <p:cNvPr id="351" name="Google Shape;351;p42"/>
            <p:cNvCxnSpPr/>
            <p:nvPr/>
          </p:nvCxnSpPr>
          <p:spPr>
            <a:xfrm>
              <a:off x="6593151" y="4393627"/>
              <a:ext cx="4296522" cy="0"/>
            </a:xfrm>
            <a:prstGeom prst="straightConnector1">
              <a:avLst/>
            </a:prstGeom>
            <a:noFill/>
            <a:ln cap="flat" cmpd="sng" w="9525">
              <a:solidFill>
                <a:schemeClr val="accent3">
                  <a:alpha val="40000"/>
                </a:schemeClr>
              </a:solidFill>
              <a:prstDash val="solid"/>
              <a:miter lim="800000"/>
              <a:headEnd len="sm" w="sm" type="none"/>
              <a:tailEnd len="sm" w="sm" type="none"/>
            </a:ln>
          </p:spPr>
        </p:cxnSp>
      </p:grpSp>
      <p:sp>
        <p:nvSpPr>
          <p:cNvPr id="352" name="Google Shape;352;p42"/>
          <p:cNvSpPr/>
          <p:nvPr/>
        </p:nvSpPr>
        <p:spPr>
          <a:xfrm>
            <a:off x="6756287" y="5431011"/>
            <a:ext cx="680833" cy="501361"/>
          </a:xfrm>
          <a:prstGeom prst="rect">
            <a:avLst/>
          </a:prstGeom>
          <a:solidFill>
            <a:schemeClr val="accen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3" name="Google Shape;353;p42"/>
          <p:cNvSpPr/>
          <p:nvPr/>
        </p:nvSpPr>
        <p:spPr>
          <a:xfrm>
            <a:off x="7586167" y="4913817"/>
            <a:ext cx="680834" cy="1018553"/>
          </a:xfrm>
          <a:prstGeom prst="rect">
            <a:avLst/>
          </a:prstGeom>
          <a:solidFill>
            <a:schemeClr val="accen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4" name="Google Shape;354;p42"/>
          <p:cNvSpPr/>
          <p:nvPr/>
        </p:nvSpPr>
        <p:spPr>
          <a:xfrm>
            <a:off x="8416048" y="4396625"/>
            <a:ext cx="680835" cy="1534931"/>
          </a:xfrm>
          <a:prstGeom prst="rect">
            <a:avLst/>
          </a:prstGeom>
          <a:solidFill>
            <a:schemeClr val="accen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5" name="Google Shape;355;p42"/>
          <p:cNvSpPr/>
          <p:nvPr/>
        </p:nvSpPr>
        <p:spPr>
          <a:xfrm>
            <a:off x="9244388" y="3879433"/>
            <a:ext cx="680835" cy="2052123"/>
          </a:xfrm>
          <a:prstGeom prst="rect">
            <a:avLst/>
          </a:prstGeom>
          <a:solidFill>
            <a:schemeClr val="accen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6" name="Google Shape;356;p42"/>
          <p:cNvSpPr/>
          <p:nvPr/>
        </p:nvSpPr>
        <p:spPr>
          <a:xfrm>
            <a:off x="10075270" y="3362241"/>
            <a:ext cx="680836" cy="2569313"/>
          </a:xfrm>
          <a:prstGeom prst="rect">
            <a:avLst/>
          </a:prstGeom>
          <a:solidFill>
            <a:schemeClr val="accen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7" name="Google Shape;357;p42"/>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42"/>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600">
                <a:solidFill>
                  <a:schemeClr val="accent6"/>
                </a:solidFill>
                <a:latin typeface="Arial"/>
                <a:ea typeface="Arial"/>
                <a:cs typeface="Arial"/>
                <a:sym typeface="Arial"/>
              </a:defRPr>
            </a:lvl1pPr>
            <a:lvl2pPr indent="0" lvl="1" marL="0" marR="0" algn="r">
              <a:spcBef>
                <a:spcPts val="0"/>
              </a:spcBef>
              <a:buNone/>
              <a:defRPr sz="1600">
                <a:solidFill>
                  <a:schemeClr val="accent6"/>
                </a:solidFill>
                <a:latin typeface="Arial"/>
                <a:ea typeface="Arial"/>
                <a:cs typeface="Arial"/>
                <a:sym typeface="Arial"/>
              </a:defRPr>
            </a:lvl2pPr>
            <a:lvl3pPr indent="0" lvl="2" marL="0" marR="0" algn="r">
              <a:spcBef>
                <a:spcPts val="0"/>
              </a:spcBef>
              <a:buNone/>
              <a:defRPr sz="1600">
                <a:solidFill>
                  <a:schemeClr val="accent6"/>
                </a:solidFill>
                <a:latin typeface="Arial"/>
                <a:ea typeface="Arial"/>
                <a:cs typeface="Arial"/>
                <a:sym typeface="Arial"/>
              </a:defRPr>
            </a:lvl3pPr>
            <a:lvl4pPr indent="0" lvl="3" marL="0" marR="0" algn="r">
              <a:spcBef>
                <a:spcPts val="0"/>
              </a:spcBef>
              <a:buNone/>
              <a:defRPr sz="1600">
                <a:solidFill>
                  <a:schemeClr val="accent6"/>
                </a:solidFill>
                <a:latin typeface="Arial"/>
                <a:ea typeface="Arial"/>
                <a:cs typeface="Arial"/>
                <a:sym typeface="Arial"/>
              </a:defRPr>
            </a:lvl4pPr>
            <a:lvl5pPr indent="0" lvl="4" marL="0" marR="0" algn="r">
              <a:spcBef>
                <a:spcPts val="0"/>
              </a:spcBef>
              <a:buNone/>
              <a:defRPr sz="1600">
                <a:solidFill>
                  <a:schemeClr val="accent6"/>
                </a:solidFill>
                <a:latin typeface="Arial"/>
                <a:ea typeface="Arial"/>
                <a:cs typeface="Arial"/>
                <a:sym typeface="Arial"/>
              </a:defRPr>
            </a:lvl5pPr>
            <a:lvl6pPr indent="0" lvl="5" marL="0" marR="0" algn="r">
              <a:spcBef>
                <a:spcPts val="0"/>
              </a:spcBef>
              <a:buNone/>
              <a:defRPr sz="1600">
                <a:solidFill>
                  <a:schemeClr val="accent6"/>
                </a:solidFill>
                <a:latin typeface="Arial"/>
                <a:ea typeface="Arial"/>
                <a:cs typeface="Arial"/>
                <a:sym typeface="Arial"/>
              </a:defRPr>
            </a:lvl6pPr>
            <a:lvl7pPr indent="0" lvl="6" marL="0" marR="0" algn="r">
              <a:spcBef>
                <a:spcPts val="0"/>
              </a:spcBef>
              <a:buNone/>
              <a:defRPr sz="1600">
                <a:solidFill>
                  <a:schemeClr val="accent6"/>
                </a:solidFill>
                <a:latin typeface="Arial"/>
                <a:ea typeface="Arial"/>
                <a:cs typeface="Arial"/>
                <a:sym typeface="Arial"/>
              </a:defRPr>
            </a:lvl7pPr>
            <a:lvl8pPr indent="0" lvl="7" marL="0" marR="0" algn="r">
              <a:spcBef>
                <a:spcPts val="0"/>
              </a:spcBef>
              <a:buNone/>
              <a:defRPr sz="1600">
                <a:solidFill>
                  <a:schemeClr val="accent6"/>
                </a:solidFill>
                <a:latin typeface="Arial"/>
                <a:ea typeface="Arial"/>
                <a:cs typeface="Arial"/>
                <a:sym typeface="Arial"/>
              </a:defRPr>
            </a:lvl8pPr>
            <a:lvl9pPr indent="0" lvl="8" marL="0" marR="0" algn="r">
              <a:spcBef>
                <a:spcPts val="0"/>
              </a:spcBef>
              <a:buNone/>
              <a:defRPr sz="1600">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59" name="Google Shape;359;p42"/>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
  <p:cSld name="Problem">
    <p:spTree>
      <p:nvGrpSpPr>
        <p:cNvPr id="26" name="Shape 26"/>
        <p:cNvGrpSpPr/>
        <p:nvPr/>
      </p:nvGrpSpPr>
      <p:grpSpPr>
        <a:xfrm>
          <a:off x="0" y="0"/>
          <a:ext cx="0" cy="0"/>
          <a:chOff x="0" y="0"/>
          <a:chExt cx="0" cy="0"/>
        </a:xfrm>
      </p:grpSpPr>
      <p:pic>
        <p:nvPicPr>
          <p:cNvPr id="27" name="Google Shape;27;p2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8" name="Google Shape;28;p24"/>
          <p:cNvSpPr txBox="1"/>
          <p:nvPr>
            <p:ph type="title"/>
          </p:nvPr>
        </p:nvSpPr>
        <p:spPr>
          <a:xfrm>
            <a:off x="4187069" y="695093"/>
            <a:ext cx="4919354" cy="6674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24"/>
          <p:cNvSpPr txBox="1"/>
          <p:nvPr>
            <p:ph idx="1" type="body"/>
          </p:nvPr>
        </p:nvSpPr>
        <p:spPr>
          <a:xfrm>
            <a:off x="4199594" y="1873815"/>
            <a:ext cx="2556579" cy="3651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 name="Google Shape;30;p24"/>
          <p:cNvSpPr txBox="1"/>
          <p:nvPr>
            <p:ph idx="2" type="body"/>
          </p:nvPr>
        </p:nvSpPr>
        <p:spPr>
          <a:xfrm>
            <a:off x="4199595" y="2178444"/>
            <a:ext cx="2556579" cy="132823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 name="Google Shape;31;p24"/>
          <p:cNvSpPr txBox="1"/>
          <p:nvPr>
            <p:ph idx="3" type="body"/>
          </p:nvPr>
        </p:nvSpPr>
        <p:spPr>
          <a:xfrm>
            <a:off x="7538997" y="1873815"/>
            <a:ext cx="2556578" cy="3651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24"/>
          <p:cNvSpPr txBox="1"/>
          <p:nvPr>
            <p:ph idx="4" type="body"/>
          </p:nvPr>
        </p:nvSpPr>
        <p:spPr>
          <a:xfrm>
            <a:off x="7538997" y="2178444"/>
            <a:ext cx="2556578" cy="129108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24"/>
          <p:cNvSpPr txBox="1"/>
          <p:nvPr>
            <p:ph idx="5" type="body"/>
          </p:nvPr>
        </p:nvSpPr>
        <p:spPr>
          <a:xfrm>
            <a:off x="4199595" y="4071261"/>
            <a:ext cx="2556577" cy="3651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24"/>
          <p:cNvSpPr txBox="1"/>
          <p:nvPr>
            <p:ph idx="6" type="body"/>
          </p:nvPr>
        </p:nvSpPr>
        <p:spPr>
          <a:xfrm>
            <a:off x="4199596" y="4383943"/>
            <a:ext cx="2556577" cy="132823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24"/>
          <p:cNvSpPr txBox="1"/>
          <p:nvPr>
            <p:ph idx="7" type="body"/>
          </p:nvPr>
        </p:nvSpPr>
        <p:spPr>
          <a:xfrm>
            <a:off x="7538997" y="4071261"/>
            <a:ext cx="2556578" cy="3651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Google Shape;36;p24"/>
          <p:cNvSpPr txBox="1"/>
          <p:nvPr>
            <p:ph idx="8" type="body"/>
          </p:nvPr>
        </p:nvSpPr>
        <p:spPr>
          <a:xfrm>
            <a:off x="7538997" y="4375890"/>
            <a:ext cx="2556578" cy="129108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24"/>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24"/>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p:cSld name="Solution">
    <p:spTree>
      <p:nvGrpSpPr>
        <p:cNvPr id="40" name="Shape 40"/>
        <p:cNvGrpSpPr/>
        <p:nvPr/>
      </p:nvGrpSpPr>
      <p:grpSpPr>
        <a:xfrm>
          <a:off x="0" y="0"/>
          <a:ext cx="0" cy="0"/>
          <a:chOff x="0" y="0"/>
          <a:chExt cx="0" cy="0"/>
        </a:xfrm>
      </p:grpSpPr>
      <p:pic>
        <p:nvPicPr>
          <p:cNvPr id="41" name="Google Shape;41;p2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2" name="Google Shape;42;p25"/>
          <p:cNvSpPr txBox="1"/>
          <p:nvPr>
            <p:ph type="title"/>
          </p:nvPr>
        </p:nvSpPr>
        <p:spPr>
          <a:xfrm>
            <a:off x="3509716" y="1823625"/>
            <a:ext cx="4719884" cy="58003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25"/>
          <p:cNvSpPr txBox="1"/>
          <p:nvPr>
            <p:ph idx="1" type="body"/>
          </p:nvPr>
        </p:nvSpPr>
        <p:spPr>
          <a:xfrm>
            <a:off x="379005" y="4230943"/>
            <a:ext cx="2640803"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Google Shape;44;p25"/>
          <p:cNvSpPr txBox="1"/>
          <p:nvPr>
            <p:ph idx="2" type="body"/>
          </p:nvPr>
        </p:nvSpPr>
        <p:spPr>
          <a:xfrm>
            <a:off x="379005" y="4546458"/>
            <a:ext cx="2640803" cy="161641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25"/>
          <p:cNvSpPr txBox="1"/>
          <p:nvPr>
            <p:ph idx="3" type="body"/>
          </p:nvPr>
        </p:nvSpPr>
        <p:spPr>
          <a:xfrm>
            <a:off x="3237502" y="4234631"/>
            <a:ext cx="2640803"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 name="Google Shape;46;p25"/>
          <p:cNvSpPr txBox="1"/>
          <p:nvPr>
            <p:ph idx="4" type="body"/>
          </p:nvPr>
        </p:nvSpPr>
        <p:spPr>
          <a:xfrm>
            <a:off x="3237503" y="4550146"/>
            <a:ext cx="2640803" cy="161641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7" name="Google Shape;47;p25"/>
          <p:cNvSpPr txBox="1"/>
          <p:nvPr>
            <p:ph idx="5" type="body"/>
          </p:nvPr>
        </p:nvSpPr>
        <p:spPr>
          <a:xfrm>
            <a:off x="6096000" y="4218499"/>
            <a:ext cx="2640803"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25"/>
          <p:cNvSpPr txBox="1"/>
          <p:nvPr>
            <p:ph idx="6" type="body"/>
          </p:nvPr>
        </p:nvSpPr>
        <p:spPr>
          <a:xfrm>
            <a:off x="6096000" y="4534014"/>
            <a:ext cx="2640803" cy="161641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25"/>
          <p:cNvSpPr txBox="1"/>
          <p:nvPr>
            <p:ph idx="7" type="body"/>
          </p:nvPr>
        </p:nvSpPr>
        <p:spPr>
          <a:xfrm>
            <a:off x="8946967" y="4218499"/>
            <a:ext cx="2640803"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 name="Google Shape;50;p25"/>
          <p:cNvSpPr txBox="1"/>
          <p:nvPr>
            <p:ph idx="8" type="body"/>
          </p:nvPr>
        </p:nvSpPr>
        <p:spPr>
          <a:xfrm>
            <a:off x="8946967" y="4534014"/>
            <a:ext cx="2640803" cy="161641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Google Shape;51;p25"/>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25"/>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p:nvPr>
            <p:ph idx="9" type="pic"/>
          </p:nvPr>
        </p:nvSpPr>
        <p:spPr>
          <a:xfrm>
            <a:off x="1408479" y="3330145"/>
            <a:ext cx="603504" cy="603504"/>
          </a:xfrm>
          <a:prstGeom prst="rect">
            <a:avLst/>
          </a:prstGeom>
          <a:noFill/>
          <a:ln>
            <a:noFill/>
          </a:ln>
        </p:spPr>
      </p:sp>
      <p:sp>
        <p:nvSpPr>
          <p:cNvPr id="55" name="Google Shape;55;p25"/>
          <p:cNvSpPr/>
          <p:nvPr>
            <p:ph idx="13" type="pic"/>
          </p:nvPr>
        </p:nvSpPr>
        <p:spPr>
          <a:xfrm>
            <a:off x="4266976" y="3330145"/>
            <a:ext cx="603504" cy="603504"/>
          </a:xfrm>
          <a:prstGeom prst="rect">
            <a:avLst/>
          </a:prstGeom>
          <a:noFill/>
          <a:ln>
            <a:noFill/>
          </a:ln>
        </p:spPr>
      </p:sp>
      <p:sp>
        <p:nvSpPr>
          <p:cNvPr id="56" name="Google Shape;56;p25"/>
          <p:cNvSpPr/>
          <p:nvPr>
            <p:ph idx="14" type="pic"/>
          </p:nvPr>
        </p:nvSpPr>
        <p:spPr>
          <a:xfrm>
            <a:off x="9972085" y="3330145"/>
            <a:ext cx="603504" cy="603504"/>
          </a:xfrm>
          <a:prstGeom prst="rect">
            <a:avLst/>
          </a:prstGeom>
          <a:noFill/>
          <a:ln>
            <a:noFill/>
          </a:ln>
        </p:spPr>
      </p:sp>
      <p:sp>
        <p:nvSpPr>
          <p:cNvPr id="57" name="Google Shape;57;p25"/>
          <p:cNvSpPr/>
          <p:nvPr>
            <p:ph idx="15" type="pic"/>
          </p:nvPr>
        </p:nvSpPr>
        <p:spPr>
          <a:xfrm>
            <a:off x="7109232" y="3330145"/>
            <a:ext cx="603504" cy="603504"/>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Overview">
  <p:cSld name="Product Overview">
    <p:spTree>
      <p:nvGrpSpPr>
        <p:cNvPr id="58" name="Shape 58"/>
        <p:cNvGrpSpPr/>
        <p:nvPr/>
      </p:nvGrpSpPr>
      <p:grpSpPr>
        <a:xfrm>
          <a:off x="0" y="0"/>
          <a:ext cx="0" cy="0"/>
          <a:chOff x="0" y="0"/>
          <a:chExt cx="0" cy="0"/>
        </a:xfrm>
      </p:grpSpPr>
      <p:pic>
        <p:nvPicPr>
          <p:cNvPr id="59" name="Google Shape;59;p2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0" name="Google Shape;60;p26"/>
          <p:cNvSpPr txBox="1"/>
          <p:nvPr>
            <p:ph type="title"/>
          </p:nvPr>
        </p:nvSpPr>
        <p:spPr>
          <a:xfrm>
            <a:off x="4196218" y="690802"/>
            <a:ext cx="4936277" cy="57589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26"/>
          <p:cNvSpPr txBox="1"/>
          <p:nvPr>
            <p:ph idx="1" type="body"/>
          </p:nvPr>
        </p:nvSpPr>
        <p:spPr>
          <a:xfrm>
            <a:off x="4190069" y="2568679"/>
            <a:ext cx="3008631" cy="3481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Google Shape;62;p26"/>
          <p:cNvSpPr txBox="1"/>
          <p:nvPr>
            <p:ph idx="2" type="body"/>
          </p:nvPr>
        </p:nvSpPr>
        <p:spPr>
          <a:xfrm>
            <a:off x="4190069" y="2861988"/>
            <a:ext cx="3008630" cy="63668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3" name="Google Shape;63;p26"/>
          <p:cNvSpPr txBox="1"/>
          <p:nvPr>
            <p:ph idx="3" type="body"/>
          </p:nvPr>
        </p:nvSpPr>
        <p:spPr>
          <a:xfrm>
            <a:off x="7913979" y="2568679"/>
            <a:ext cx="3008631" cy="3481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4" name="Google Shape;64;p26"/>
          <p:cNvSpPr txBox="1"/>
          <p:nvPr>
            <p:ph idx="4" type="body"/>
          </p:nvPr>
        </p:nvSpPr>
        <p:spPr>
          <a:xfrm>
            <a:off x="7913979" y="2861988"/>
            <a:ext cx="3008630" cy="63668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5" name="Google Shape;65;p26"/>
          <p:cNvSpPr txBox="1"/>
          <p:nvPr>
            <p:ph idx="5" type="body"/>
          </p:nvPr>
        </p:nvSpPr>
        <p:spPr>
          <a:xfrm>
            <a:off x="4190069" y="5044309"/>
            <a:ext cx="3008631" cy="3481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 name="Google Shape;66;p26"/>
          <p:cNvSpPr txBox="1"/>
          <p:nvPr>
            <p:ph idx="6" type="body"/>
          </p:nvPr>
        </p:nvSpPr>
        <p:spPr>
          <a:xfrm>
            <a:off x="4190069" y="5337618"/>
            <a:ext cx="3008630" cy="63668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26"/>
          <p:cNvSpPr txBox="1"/>
          <p:nvPr>
            <p:ph idx="7" type="body"/>
          </p:nvPr>
        </p:nvSpPr>
        <p:spPr>
          <a:xfrm>
            <a:off x="7913980" y="5047681"/>
            <a:ext cx="3008631" cy="3481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8" name="Google Shape;68;p26"/>
          <p:cNvSpPr txBox="1"/>
          <p:nvPr>
            <p:ph idx="8" type="body"/>
          </p:nvPr>
        </p:nvSpPr>
        <p:spPr>
          <a:xfrm>
            <a:off x="7913980" y="5340990"/>
            <a:ext cx="3008630" cy="63668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9" name="Google Shape;69;p26"/>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26"/>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p:nvPr>
            <p:ph idx="9" type="pic"/>
          </p:nvPr>
        </p:nvSpPr>
        <p:spPr>
          <a:xfrm>
            <a:off x="4190069" y="1818852"/>
            <a:ext cx="603504" cy="603504"/>
          </a:xfrm>
          <a:prstGeom prst="rect">
            <a:avLst/>
          </a:prstGeom>
          <a:noFill/>
          <a:ln>
            <a:noFill/>
          </a:ln>
        </p:spPr>
      </p:sp>
      <p:sp>
        <p:nvSpPr>
          <p:cNvPr id="73" name="Google Shape;73;p26"/>
          <p:cNvSpPr/>
          <p:nvPr>
            <p:ph idx="13" type="pic"/>
          </p:nvPr>
        </p:nvSpPr>
        <p:spPr>
          <a:xfrm>
            <a:off x="7913979" y="1818852"/>
            <a:ext cx="603504" cy="603504"/>
          </a:xfrm>
          <a:prstGeom prst="rect">
            <a:avLst/>
          </a:prstGeom>
          <a:noFill/>
          <a:ln>
            <a:noFill/>
          </a:ln>
        </p:spPr>
      </p:sp>
      <p:sp>
        <p:nvSpPr>
          <p:cNvPr id="74" name="Google Shape;74;p26"/>
          <p:cNvSpPr/>
          <p:nvPr>
            <p:ph idx="14" type="pic"/>
          </p:nvPr>
        </p:nvSpPr>
        <p:spPr>
          <a:xfrm>
            <a:off x="4190069" y="4281832"/>
            <a:ext cx="603504" cy="603504"/>
          </a:xfrm>
          <a:prstGeom prst="rect">
            <a:avLst/>
          </a:prstGeom>
          <a:noFill/>
          <a:ln>
            <a:noFill/>
          </a:ln>
        </p:spPr>
      </p:sp>
      <p:sp>
        <p:nvSpPr>
          <p:cNvPr id="75" name="Google Shape;75;p26"/>
          <p:cNvSpPr/>
          <p:nvPr>
            <p:ph idx="15" type="pic"/>
          </p:nvPr>
        </p:nvSpPr>
        <p:spPr>
          <a:xfrm>
            <a:off x="7908115" y="4294030"/>
            <a:ext cx="603504" cy="603504"/>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Benefits">
  <p:cSld name="Product Benefits">
    <p:spTree>
      <p:nvGrpSpPr>
        <p:cNvPr id="76" name="Shape 76"/>
        <p:cNvGrpSpPr/>
        <p:nvPr/>
      </p:nvGrpSpPr>
      <p:grpSpPr>
        <a:xfrm>
          <a:off x="0" y="0"/>
          <a:ext cx="0" cy="0"/>
          <a:chOff x="0" y="0"/>
          <a:chExt cx="0" cy="0"/>
        </a:xfrm>
      </p:grpSpPr>
      <p:pic>
        <p:nvPicPr>
          <p:cNvPr id="77" name="Google Shape;77;p2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8" name="Google Shape;78;p27"/>
          <p:cNvSpPr txBox="1"/>
          <p:nvPr>
            <p:ph type="title"/>
          </p:nvPr>
        </p:nvSpPr>
        <p:spPr>
          <a:xfrm>
            <a:off x="3672555" y="1823626"/>
            <a:ext cx="4569572" cy="58002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27"/>
          <p:cNvSpPr txBox="1"/>
          <p:nvPr>
            <p:ph idx="1" type="body"/>
          </p:nvPr>
        </p:nvSpPr>
        <p:spPr>
          <a:xfrm>
            <a:off x="2956595" y="2807310"/>
            <a:ext cx="5824073" cy="194014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2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27"/>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27"/>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83" name="Shape 83"/>
        <p:cNvGrpSpPr/>
        <p:nvPr/>
      </p:nvGrpSpPr>
      <p:grpSpPr>
        <a:xfrm>
          <a:off x="0" y="0"/>
          <a:ext cx="0" cy="0"/>
          <a:chOff x="0" y="0"/>
          <a:chExt cx="0" cy="0"/>
        </a:xfrm>
      </p:grpSpPr>
      <p:pic>
        <p:nvPicPr>
          <p:cNvPr id="84" name="Google Shape;84;p2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5" name="Google Shape;85;p28"/>
          <p:cNvSpPr txBox="1"/>
          <p:nvPr>
            <p:ph type="title"/>
          </p:nvPr>
        </p:nvSpPr>
        <p:spPr>
          <a:xfrm>
            <a:off x="5425440" y="2741026"/>
            <a:ext cx="5002478" cy="2357066"/>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accent6"/>
              </a:buClr>
              <a:buSzPts val="4800"/>
              <a:buFont typeface="Century Gothic"/>
              <a:buNone/>
              <a:defRPr b="1" i="0" sz="4800" u="none" cap="none" strike="noStrik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Model">
  <p:cSld name="Business Model">
    <p:spTree>
      <p:nvGrpSpPr>
        <p:cNvPr id="86" name="Shape 86"/>
        <p:cNvGrpSpPr/>
        <p:nvPr/>
      </p:nvGrpSpPr>
      <p:grpSpPr>
        <a:xfrm>
          <a:off x="0" y="0"/>
          <a:ext cx="0" cy="0"/>
          <a:chOff x="0" y="0"/>
          <a:chExt cx="0" cy="0"/>
        </a:xfrm>
      </p:grpSpPr>
      <p:pic>
        <p:nvPicPr>
          <p:cNvPr id="87" name="Google Shape;87;p2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8" name="Google Shape;88;p29"/>
          <p:cNvSpPr txBox="1"/>
          <p:nvPr>
            <p:ph type="title"/>
          </p:nvPr>
        </p:nvSpPr>
        <p:spPr>
          <a:xfrm>
            <a:off x="965511" y="760406"/>
            <a:ext cx="5424988" cy="57924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Google Shape;89;p29"/>
          <p:cNvSpPr txBox="1"/>
          <p:nvPr>
            <p:ph idx="1" type="body"/>
          </p:nvPr>
        </p:nvSpPr>
        <p:spPr>
          <a:xfrm>
            <a:off x="965511" y="3417877"/>
            <a:ext cx="2806280"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0" name="Google Shape;90;p29"/>
          <p:cNvSpPr txBox="1"/>
          <p:nvPr>
            <p:ph idx="2" type="body"/>
          </p:nvPr>
        </p:nvSpPr>
        <p:spPr>
          <a:xfrm>
            <a:off x="965511" y="3766050"/>
            <a:ext cx="2806280" cy="114894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1" name="Google Shape;91;p29"/>
          <p:cNvSpPr txBox="1"/>
          <p:nvPr>
            <p:ph idx="3" type="body"/>
          </p:nvPr>
        </p:nvSpPr>
        <p:spPr>
          <a:xfrm>
            <a:off x="4514520" y="3400925"/>
            <a:ext cx="2806280"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2" name="Google Shape;92;p29"/>
          <p:cNvSpPr txBox="1"/>
          <p:nvPr>
            <p:ph idx="4" type="body"/>
          </p:nvPr>
        </p:nvSpPr>
        <p:spPr>
          <a:xfrm>
            <a:off x="4514520" y="3749098"/>
            <a:ext cx="2806280" cy="114894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3" name="Google Shape;93;p29"/>
          <p:cNvSpPr txBox="1"/>
          <p:nvPr>
            <p:ph idx="5" type="body"/>
          </p:nvPr>
        </p:nvSpPr>
        <p:spPr>
          <a:xfrm>
            <a:off x="8063529" y="3400925"/>
            <a:ext cx="2692240" cy="36512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6"/>
              </a:buClr>
              <a:buSzPts val="1600"/>
              <a:buFont typeface="Arial"/>
              <a:buNone/>
              <a:defRPr b="1" i="0" sz="16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4" name="Google Shape;94;p29"/>
          <p:cNvSpPr txBox="1"/>
          <p:nvPr>
            <p:ph idx="6" type="body"/>
          </p:nvPr>
        </p:nvSpPr>
        <p:spPr>
          <a:xfrm>
            <a:off x="8063529" y="3749098"/>
            <a:ext cx="2692240" cy="114894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5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29"/>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29"/>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Opportunity Overview">
  <p:cSld name="Market Opportunity Overview">
    <p:spTree>
      <p:nvGrpSpPr>
        <p:cNvPr id="98" name="Shape 98"/>
        <p:cNvGrpSpPr/>
        <p:nvPr/>
      </p:nvGrpSpPr>
      <p:grpSpPr>
        <a:xfrm>
          <a:off x="0" y="0"/>
          <a:ext cx="0" cy="0"/>
          <a:chOff x="0" y="0"/>
          <a:chExt cx="0" cy="0"/>
        </a:xfrm>
      </p:grpSpPr>
      <p:pic>
        <p:nvPicPr>
          <p:cNvPr id="99" name="Google Shape;99;p3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0" name="Google Shape;100;p30"/>
          <p:cNvSpPr txBox="1"/>
          <p:nvPr>
            <p:ph type="title"/>
          </p:nvPr>
        </p:nvSpPr>
        <p:spPr>
          <a:xfrm>
            <a:off x="5029799" y="1380501"/>
            <a:ext cx="5097428" cy="991689"/>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2800"/>
              <a:buFont typeface="Century Gothic"/>
              <a:buNone/>
              <a:defRPr b="1" i="0" sz="2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30"/>
          <p:cNvSpPr txBox="1"/>
          <p:nvPr>
            <p:ph idx="1" type="body"/>
          </p:nvPr>
        </p:nvSpPr>
        <p:spPr>
          <a:xfrm>
            <a:off x="692337" y="3400981"/>
            <a:ext cx="2693128" cy="991689"/>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5400"/>
              <a:buFont typeface="Arial"/>
              <a:buNone/>
              <a:defRPr b="1" i="0" sz="54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30"/>
          <p:cNvSpPr txBox="1"/>
          <p:nvPr>
            <p:ph idx="2" type="body"/>
          </p:nvPr>
        </p:nvSpPr>
        <p:spPr>
          <a:xfrm>
            <a:off x="692336" y="4670980"/>
            <a:ext cx="2693129" cy="115163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accent6"/>
              </a:buClr>
              <a:buSzPts val="1400"/>
              <a:buFont typeface="Courier New"/>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30"/>
          <p:cNvSpPr txBox="1"/>
          <p:nvPr>
            <p:ph idx="3" type="body"/>
          </p:nvPr>
        </p:nvSpPr>
        <p:spPr>
          <a:xfrm>
            <a:off x="3587933" y="3400981"/>
            <a:ext cx="2693128" cy="991689"/>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5400"/>
              <a:buFont typeface="Arial"/>
              <a:buNone/>
              <a:defRPr b="1" i="0" sz="54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4" name="Google Shape;104;p30"/>
          <p:cNvSpPr txBox="1"/>
          <p:nvPr>
            <p:ph idx="4" type="body"/>
          </p:nvPr>
        </p:nvSpPr>
        <p:spPr>
          <a:xfrm>
            <a:off x="3587931" y="4670980"/>
            <a:ext cx="2693129" cy="115163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accent6"/>
              </a:buClr>
              <a:buSzPts val="1400"/>
              <a:buFont typeface="Courier New"/>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5" name="Google Shape;105;p30"/>
          <p:cNvSpPr txBox="1"/>
          <p:nvPr>
            <p:ph idx="5" type="body"/>
          </p:nvPr>
        </p:nvSpPr>
        <p:spPr>
          <a:xfrm>
            <a:off x="6483530" y="3400981"/>
            <a:ext cx="2693128" cy="991689"/>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accent6"/>
              </a:buClr>
              <a:buSzPts val="5400"/>
              <a:buFont typeface="Arial"/>
              <a:buNone/>
              <a:defRPr b="1" i="0" sz="5400" u="none" cap="none" strike="noStrike">
                <a:solidFill>
                  <a:schemeClr val="accent6"/>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6" name="Google Shape;106;p30"/>
          <p:cNvSpPr txBox="1"/>
          <p:nvPr>
            <p:ph idx="6" type="body"/>
          </p:nvPr>
        </p:nvSpPr>
        <p:spPr>
          <a:xfrm>
            <a:off x="6483528" y="4670980"/>
            <a:ext cx="2693129" cy="115163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50000"/>
              </a:lnSpc>
              <a:spcBef>
                <a:spcPts val="0"/>
              </a:spcBef>
              <a:spcAft>
                <a:spcPts val="0"/>
              </a:spcAft>
              <a:buClr>
                <a:schemeClr val="accent6"/>
              </a:buClr>
              <a:buSzPts val="1400"/>
              <a:buFont typeface="Courier New"/>
              <a:buNone/>
              <a:defRPr b="0" i="0" sz="1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7" name="Google Shape;107;p30"/>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b="1" sz="900"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0"/>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600" u="none" cap="none" strike="noStrike">
                <a:solidFill>
                  <a:schemeClr val="accent6"/>
                </a:solidFill>
                <a:latin typeface="Arial"/>
                <a:ea typeface="Arial"/>
                <a:cs typeface="Arial"/>
                <a:sym typeface="Arial"/>
              </a:defRPr>
            </a:lvl1pPr>
            <a:lvl2pPr indent="0" lvl="1" marL="0" marR="0" algn="r">
              <a:spcBef>
                <a:spcPts val="0"/>
              </a:spcBef>
              <a:buNone/>
              <a:defRPr b="0" i="0" sz="1600" u="none" cap="none" strike="noStrike">
                <a:solidFill>
                  <a:schemeClr val="accent6"/>
                </a:solidFill>
                <a:latin typeface="Arial"/>
                <a:ea typeface="Arial"/>
                <a:cs typeface="Arial"/>
                <a:sym typeface="Arial"/>
              </a:defRPr>
            </a:lvl2pPr>
            <a:lvl3pPr indent="0" lvl="2" marL="0" marR="0" algn="r">
              <a:spcBef>
                <a:spcPts val="0"/>
              </a:spcBef>
              <a:buNone/>
              <a:defRPr b="0" i="0" sz="1600" u="none" cap="none" strike="noStrike">
                <a:solidFill>
                  <a:schemeClr val="accent6"/>
                </a:solidFill>
                <a:latin typeface="Arial"/>
                <a:ea typeface="Arial"/>
                <a:cs typeface="Arial"/>
                <a:sym typeface="Arial"/>
              </a:defRPr>
            </a:lvl3pPr>
            <a:lvl4pPr indent="0" lvl="3" marL="0" marR="0" algn="r">
              <a:spcBef>
                <a:spcPts val="0"/>
              </a:spcBef>
              <a:buNone/>
              <a:defRPr b="0" i="0" sz="1600" u="none" cap="none" strike="noStrike">
                <a:solidFill>
                  <a:schemeClr val="accent6"/>
                </a:solidFill>
                <a:latin typeface="Arial"/>
                <a:ea typeface="Arial"/>
                <a:cs typeface="Arial"/>
                <a:sym typeface="Arial"/>
              </a:defRPr>
            </a:lvl4pPr>
            <a:lvl5pPr indent="0" lvl="4" marL="0" marR="0" algn="r">
              <a:spcBef>
                <a:spcPts val="0"/>
              </a:spcBef>
              <a:buNone/>
              <a:defRPr b="0" i="0" sz="1600" u="none" cap="none" strike="noStrike">
                <a:solidFill>
                  <a:schemeClr val="accent6"/>
                </a:solidFill>
                <a:latin typeface="Arial"/>
                <a:ea typeface="Arial"/>
                <a:cs typeface="Arial"/>
                <a:sym typeface="Arial"/>
              </a:defRPr>
            </a:lvl5pPr>
            <a:lvl6pPr indent="0" lvl="5" marL="0" marR="0" algn="r">
              <a:spcBef>
                <a:spcPts val="0"/>
              </a:spcBef>
              <a:buNone/>
              <a:defRPr b="0" i="0" sz="1600" u="none" cap="none" strike="noStrike">
                <a:solidFill>
                  <a:schemeClr val="accent6"/>
                </a:solidFill>
                <a:latin typeface="Arial"/>
                <a:ea typeface="Arial"/>
                <a:cs typeface="Arial"/>
                <a:sym typeface="Arial"/>
              </a:defRPr>
            </a:lvl6pPr>
            <a:lvl7pPr indent="0" lvl="6" marL="0" marR="0" algn="r">
              <a:spcBef>
                <a:spcPts val="0"/>
              </a:spcBef>
              <a:buNone/>
              <a:defRPr b="0" i="0" sz="1600" u="none" cap="none" strike="noStrike">
                <a:solidFill>
                  <a:schemeClr val="accent6"/>
                </a:solidFill>
                <a:latin typeface="Arial"/>
                <a:ea typeface="Arial"/>
                <a:cs typeface="Arial"/>
                <a:sym typeface="Arial"/>
              </a:defRPr>
            </a:lvl7pPr>
            <a:lvl8pPr indent="0" lvl="7" marL="0" marR="0" algn="r">
              <a:spcBef>
                <a:spcPts val="0"/>
              </a:spcBef>
              <a:buNone/>
              <a:defRPr b="0" i="0" sz="1600" u="none" cap="none" strike="noStrike">
                <a:solidFill>
                  <a:schemeClr val="accent6"/>
                </a:solidFill>
                <a:latin typeface="Arial"/>
                <a:ea typeface="Arial"/>
                <a:cs typeface="Arial"/>
                <a:sym typeface="Arial"/>
              </a:defRPr>
            </a:lvl8pPr>
            <a:lvl9pPr indent="0" lvl="8" marL="0" marR="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30"/>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9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21"/>
          <p:cNvSpPr txBox="1"/>
          <p:nvPr>
            <p:ph idx="11" type="ftr"/>
          </p:nvPr>
        </p:nvSpPr>
        <p:spPr>
          <a:xfrm rot="5400000">
            <a:off x="10541127" y="1408176"/>
            <a:ext cx="27704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21"/>
          <p:cNvSpPr txBox="1"/>
          <p:nvPr>
            <p:ph idx="12" type="sldNum"/>
          </p:nvPr>
        </p:nvSpPr>
        <p:spPr>
          <a:xfrm>
            <a:off x="11519019" y="3164804"/>
            <a:ext cx="545911" cy="58002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chemeClr val="accent6"/>
                </a:solidFill>
                <a:latin typeface="Arial"/>
                <a:ea typeface="Arial"/>
                <a:cs typeface="Arial"/>
                <a:sym typeface="Arial"/>
              </a:defRPr>
            </a:lvl1pPr>
            <a:lvl2pPr indent="0" lvl="1" marL="0" marR="0" rtl="0" algn="r">
              <a:spcBef>
                <a:spcPts val="0"/>
              </a:spcBef>
              <a:buNone/>
              <a:defRPr b="0" i="0" sz="1600" u="none" cap="none" strike="noStrike">
                <a:solidFill>
                  <a:schemeClr val="accent6"/>
                </a:solidFill>
                <a:latin typeface="Arial"/>
                <a:ea typeface="Arial"/>
                <a:cs typeface="Arial"/>
                <a:sym typeface="Arial"/>
              </a:defRPr>
            </a:lvl2pPr>
            <a:lvl3pPr indent="0" lvl="2" marL="0" marR="0" rtl="0" algn="r">
              <a:spcBef>
                <a:spcPts val="0"/>
              </a:spcBef>
              <a:buNone/>
              <a:defRPr b="0" i="0" sz="1600" u="none" cap="none" strike="noStrike">
                <a:solidFill>
                  <a:schemeClr val="accent6"/>
                </a:solidFill>
                <a:latin typeface="Arial"/>
                <a:ea typeface="Arial"/>
                <a:cs typeface="Arial"/>
                <a:sym typeface="Arial"/>
              </a:defRPr>
            </a:lvl3pPr>
            <a:lvl4pPr indent="0" lvl="3" marL="0" marR="0" rtl="0" algn="r">
              <a:spcBef>
                <a:spcPts val="0"/>
              </a:spcBef>
              <a:buNone/>
              <a:defRPr b="0" i="0" sz="1600" u="none" cap="none" strike="noStrike">
                <a:solidFill>
                  <a:schemeClr val="accent6"/>
                </a:solidFill>
                <a:latin typeface="Arial"/>
                <a:ea typeface="Arial"/>
                <a:cs typeface="Arial"/>
                <a:sym typeface="Arial"/>
              </a:defRPr>
            </a:lvl4pPr>
            <a:lvl5pPr indent="0" lvl="4" marL="0" marR="0" rtl="0" algn="r">
              <a:spcBef>
                <a:spcPts val="0"/>
              </a:spcBef>
              <a:buNone/>
              <a:defRPr b="0" i="0" sz="1600" u="none" cap="none" strike="noStrike">
                <a:solidFill>
                  <a:schemeClr val="accent6"/>
                </a:solidFill>
                <a:latin typeface="Arial"/>
                <a:ea typeface="Arial"/>
                <a:cs typeface="Arial"/>
                <a:sym typeface="Arial"/>
              </a:defRPr>
            </a:lvl5pPr>
            <a:lvl6pPr indent="0" lvl="5" marL="0" marR="0" rtl="0" algn="r">
              <a:spcBef>
                <a:spcPts val="0"/>
              </a:spcBef>
              <a:buNone/>
              <a:defRPr b="0" i="0" sz="1600" u="none" cap="none" strike="noStrike">
                <a:solidFill>
                  <a:schemeClr val="accent6"/>
                </a:solidFill>
                <a:latin typeface="Arial"/>
                <a:ea typeface="Arial"/>
                <a:cs typeface="Arial"/>
                <a:sym typeface="Arial"/>
              </a:defRPr>
            </a:lvl6pPr>
            <a:lvl7pPr indent="0" lvl="6" marL="0" marR="0" rtl="0" algn="r">
              <a:spcBef>
                <a:spcPts val="0"/>
              </a:spcBef>
              <a:buNone/>
              <a:defRPr b="0" i="0" sz="1600" u="none" cap="none" strike="noStrike">
                <a:solidFill>
                  <a:schemeClr val="accent6"/>
                </a:solidFill>
                <a:latin typeface="Arial"/>
                <a:ea typeface="Arial"/>
                <a:cs typeface="Arial"/>
                <a:sym typeface="Arial"/>
              </a:defRPr>
            </a:lvl7pPr>
            <a:lvl8pPr indent="0" lvl="7" marL="0" marR="0" rtl="0" algn="r">
              <a:spcBef>
                <a:spcPts val="0"/>
              </a:spcBef>
              <a:buNone/>
              <a:defRPr b="0" i="0" sz="1600" u="none" cap="none" strike="noStrike">
                <a:solidFill>
                  <a:schemeClr val="accent6"/>
                </a:solidFill>
                <a:latin typeface="Arial"/>
                <a:ea typeface="Arial"/>
                <a:cs typeface="Arial"/>
                <a:sym typeface="Arial"/>
              </a:defRPr>
            </a:lvl8pPr>
            <a:lvl9pPr indent="0" lvl="8" marL="0" marR="0" rtl="0" algn="r">
              <a:spcBef>
                <a:spcPts val="0"/>
              </a:spcBef>
              <a:buNone/>
              <a:defRPr b="0" i="0" sz="16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21"/>
          <p:cNvSpPr txBox="1"/>
          <p:nvPr>
            <p:ph idx="10" type="dt"/>
          </p:nvPr>
        </p:nvSpPr>
        <p:spPr>
          <a:xfrm rot="5400000">
            <a:off x="10595991" y="5074920"/>
            <a:ext cx="264766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
          <p:cNvSpPr txBox="1"/>
          <p:nvPr>
            <p:ph type="title"/>
          </p:nvPr>
        </p:nvSpPr>
        <p:spPr>
          <a:xfrm>
            <a:off x="339300" y="1340250"/>
            <a:ext cx="7918500" cy="2198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6"/>
              </a:buClr>
              <a:buSzPts val="4800"/>
              <a:buFont typeface="Century Gothic"/>
              <a:buNone/>
            </a:pPr>
            <a:r>
              <a:rPr lang="en-US"/>
              <a:t>Handwritten Digit Recognition for Legacy Utility Meters</a:t>
            </a:r>
            <a:endParaRPr/>
          </a:p>
        </p:txBody>
      </p:sp>
      <p:sp>
        <p:nvSpPr>
          <p:cNvPr id="365" name="Google Shape;365;p1"/>
          <p:cNvSpPr txBox="1"/>
          <p:nvPr>
            <p:ph idx="1" type="body"/>
          </p:nvPr>
        </p:nvSpPr>
        <p:spPr>
          <a:xfrm>
            <a:off x="774050" y="4035489"/>
            <a:ext cx="4989600" cy="1828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None/>
            </a:pPr>
            <a:r>
              <a:rPr lang="en-US" sz="2700"/>
              <a:t>By </a:t>
            </a:r>
            <a:endParaRPr sz="2700"/>
          </a:p>
          <a:p>
            <a:pPr indent="0" lvl="0" marL="0" rtl="0" algn="ctr">
              <a:lnSpc>
                <a:spcPct val="90000"/>
              </a:lnSpc>
              <a:spcBef>
                <a:spcPts val="0"/>
              </a:spcBef>
              <a:spcAft>
                <a:spcPts val="0"/>
              </a:spcAft>
              <a:buClr>
                <a:schemeClr val="lt1"/>
              </a:buClr>
              <a:buSzPts val="1800"/>
              <a:buNone/>
            </a:pPr>
            <a:r>
              <a:rPr lang="en-US" sz="2700"/>
              <a:t>Manoj</a:t>
            </a:r>
            <a:endParaRPr sz="2700"/>
          </a:p>
          <a:p>
            <a:pPr indent="0" lvl="0" marL="0" rtl="0" algn="ctr">
              <a:lnSpc>
                <a:spcPct val="90000"/>
              </a:lnSpc>
              <a:spcBef>
                <a:spcPts val="0"/>
              </a:spcBef>
              <a:spcAft>
                <a:spcPts val="0"/>
              </a:spcAft>
              <a:buClr>
                <a:schemeClr val="lt1"/>
              </a:buClr>
              <a:buSzPts val="1800"/>
              <a:buNone/>
            </a:pPr>
            <a:r>
              <a:t/>
            </a:r>
            <a:endParaRPr sz="2700"/>
          </a:p>
          <a:p>
            <a:pPr indent="0" lvl="0" marL="0" rtl="0" algn="l">
              <a:lnSpc>
                <a:spcPct val="90000"/>
              </a:lnSpc>
              <a:spcBef>
                <a:spcPts val="0"/>
              </a:spcBef>
              <a:spcAft>
                <a:spcPts val="0"/>
              </a:spcAft>
              <a:buClr>
                <a:schemeClr val="lt1"/>
              </a:buClr>
              <a:buSzPts val="1800"/>
              <a:buNone/>
            </a:pPr>
            <a:r>
              <a:rPr lang="en-US" sz="2700"/>
              <a:t>Date:03-Sep-2024</a:t>
            </a:r>
            <a:endParaRPr sz="2700"/>
          </a:p>
        </p:txBody>
      </p:sp>
      <p:sp>
        <p:nvSpPr>
          <p:cNvPr id="366" name="Google Shape;366;p1"/>
          <p:cNvSpPr txBox="1"/>
          <p:nvPr/>
        </p:nvSpPr>
        <p:spPr>
          <a:xfrm>
            <a:off x="11368750" y="412200"/>
            <a:ext cx="6684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00"/>
                </a:solidFill>
              </a:rPr>
              <a:t>1</a:t>
            </a:r>
            <a:endParaRPr>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2fade97a394_0_29"/>
          <p:cNvSpPr txBox="1"/>
          <p:nvPr>
            <p:ph type="title"/>
          </p:nvPr>
        </p:nvSpPr>
        <p:spPr>
          <a:xfrm>
            <a:off x="692949" y="527542"/>
            <a:ext cx="6922800" cy="687900"/>
          </a:xfrm>
          <a:prstGeom prst="rect">
            <a:avLst/>
          </a:prstGeom>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lang="en-US" sz="2200">
                <a:solidFill>
                  <a:srgbClr val="D3E3FD"/>
                </a:solidFill>
                <a:latin typeface="Times New Roman"/>
                <a:ea typeface="Times New Roman"/>
                <a:cs typeface="Times New Roman"/>
                <a:sym typeface="Times New Roman"/>
              </a:rPr>
              <a:t>Key_visuals</a:t>
            </a:r>
            <a:endParaRPr sz="2200">
              <a:solidFill>
                <a:srgbClr val="D3E3FD"/>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432" name="Google Shape;432;g2fade97a394_0_29"/>
          <p:cNvSpPr txBox="1"/>
          <p:nvPr>
            <p:ph idx="12" type="sldNum"/>
          </p:nvPr>
        </p:nvSpPr>
        <p:spPr>
          <a:xfrm>
            <a:off x="11240694" y="343779"/>
            <a:ext cx="546000" cy="579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
        <p:nvSpPr>
          <p:cNvPr id="433" name="Google Shape;433;g2fade97a394_0_29"/>
          <p:cNvSpPr txBox="1"/>
          <p:nvPr/>
        </p:nvSpPr>
        <p:spPr>
          <a:xfrm>
            <a:off x="6901450" y="1310250"/>
            <a:ext cx="4638900" cy="45792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200"/>
              </a:spcBef>
              <a:spcAft>
                <a:spcPts val="0"/>
              </a:spcAft>
              <a:buClr>
                <a:schemeClr val="lt1"/>
              </a:buClr>
              <a:buSzPts val="1900"/>
              <a:buChar char="●"/>
            </a:pPr>
            <a:r>
              <a:rPr b="1" lang="en-US" sz="2300">
                <a:solidFill>
                  <a:schemeClr val="lt1"/>
                </a:solidFill>
                <a:latin typeface="Times New Roman"/>
                <a:ea typeface="Times New Roman"/>
                <a:cs typeface="Times New Roman"/>
                <a:sym typeface="Times New Roman"/>
              </a:rPr>
              <a:t>This confusion matrix gives a detailed breakdown of the model's performance for each class, highlighting both its strengths and areas where it may need improvement. Overall, the model seems to perform well, with relatively few errors compared to the total number of instances.</a:t>
            </a:r>
            <a:endParaRPr sz="19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100">
              <a:solidFill>
                <a:schemeClr val="dk1"/>
              </a:solidFill>
            </a:endParaRPr>
          </a:p>
        </p:txBody>
      </p:sp>
      <p:pic>
        <p:nvPicPr>
          <p:cNvPr id="434" name="Google Shape;434;g2fade97a394_0_29"/>
          <p:cNvPicPr preferRelativeResize="0"/>
          <p:nvPr/>
        </p:nvPicPr>
        <p:blipFill>
          <a:blip r:embed="rId3">
            <a:alphaModFix/>
          </a:blip>
          <a:stretch>
            <a:fillRect/>
          </a:stretch>
        </p:blipFill>
        <p:spPr>
          <a:xfrm>
            <a:off x="184825" y="1027367"/>
            <a:ext cx="6093749" cy="53377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8"/>
          <p:cNvSpPr txBox="1"/>
          <p:nvPr>
            <p:ph type="title"/>
          </p:nvPr>
        </p:nvSpPr>
        <p:spPr>
          <a:xfrm>
            <a:off x="363899" y="877375"/>
            <a:ext cx="9651300" cy="57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entury Gothic"/>
              <a:buNone/>
            </a:pPr>
            <a:r>
              <a:rPr lang="en-US" sz="2200">
                <a:latin typeface="Times New Roman"/>
                <a:ea typeface="Times New Roman"/>
                <a:cs typeface="Times New Roman"/>
                <a:sym typeface="Times New Roman"/>
              </a:rPr>
              <a:t>K_Nearest Neighbours </a:t>
            </a:r>
            <a:endParaRPr sz="22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lt1"/>
              </a:buClr>
              <a:buSzPts val="2800"/>
              <a:buFont typeface="Century Gothic"/>
              <a:buNone/>
            </a:pPr>
            <a:r>
              <a:t/>
            </a:r>
            <a:endParaRPr sz="2200">
              <a:latin typeface="Times New Roman"/>
              <a:ea typeface="Times New Roman"/>
              <a:cs typeface="Times New Roman"/>
              <a:sym typeface="Times New Roman"/>
            </a:endParaRPr>
          </a:p>
          <a:p>
            <a:pPr indent="-330200" lvl="0" marL="457200" rtl="0" algn="l">
              <a:lnSpc>
                <a:spcPct val="9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 K-Nearest Neighbours(KNN) algorithm is a popular machine learning technique used for classification and regression tasks.it relies on the idea that similar data points tends to have similar </a:t>
            </a:r>
            <a:r>
              <a:rPr lang="en-US" sz="1600">
                <a:latin typeface="Times New Roman"/>
                <a:ea typeface="Times New Roman"/>
                <a:cs typeface="Times New Roman"/>
                <a:sym typeface="Times New Roman"/>
              </a:rPr>
              <a:t>labels</a:t>
            </a:r>
            <a:r>
              <a:rPr lang="en-US" sz="1600">
                <a:latin typeface="Times New Roman"/>
                <a:ea typeface="Times New Roman"/>
                <a:cs typeface="Times New Roman"/>
                <a:sym typeface="Times New Roman"/>
              </a:rPr>
              <a:t> or values.</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lt1"/>
              </a:buClr>
              <a:buSzPts val="2800"/>
              <a:buFont typeface="Century Gothic"/>
              <a:buNone/>
            </a:pPr>
            <a:r>
              <a:t/>
            </a:r>
            <a:endParaRPr sz="20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lt1"/>
              </a:buClr>
              <a:buSzPts val="2800"/>
              <a:buFont typeface="Century Gothic"/>
              <a:buNone/>
            </a:pPr>
            <a:r>
              <a:rPr b="0" lang="en-US" sz="2200">
                <a:solidFill>
                  <a:srgbClr val="1F1F1F"/>
                </a:solidFill>
                <a:highlight>
                  <a:srgbClr val="FFFFFF"/>
                </a:highlight>
                <a:latin typeface="Times New Roman"/>
                <a:ea typeface="Times New Roman"/>
                <a:cs typeface="Times New Roman"/>
                <a:sym typeface="Times New Roman"/>
              </a:rPr>
              <a:t>T</a:t>
            </a:r>
            <a:r>
              <a:rPr b="0" lang="en-US" sz="2200">
                <a:solidFill>
                  <a:srgbClr val="FFFFFF"/>
                </a:solidFill>
                <a:latin typeface="Times New Roman"/>
                <a:ea typeface="Times New Roman"/>
                <a:cs typeface="Times New Roman"/>
                <a:sym typeface="Times New Roman"/>
              </a:rPr>
              <a:t>Implementation</a:t>
            </a:r>
            <a:endParaRPr b="0" sz="2200">
              <a:solidFill>
                <a:srgbClr val="FFFFFF"/>
              </a:solidFill>
              <a:latin typeface="Times New Roman"/>
              <a:ea typeface="Times New Roman"/>
              <a:cs typeface="Times New Roman"/>
              <a:sym typeface="Times New Roman"/>
            </a:endParaRPr>
          </a:p>
          <a:p>
            <a:pPr indent="0" lvl="0" marL="0" rtl="0" algn="l">
              <a:spcBef>
                <a:spcPts val="0"/>
              </a:spcBef>
              <a:spcAft>
                <a:spcPts val="0"/>
              </a:spcAft>
              <a:buClr>
                <a:schemeClr val="lt1"/>
              </a:buClr>
              <a:buSzPts val="2800"/>
              <a:buFont typeface="Century Gothic"/>
              <a:buNone/>
            </a:pPr>
            <a:r>
              <a:t/>
            </a:r>
            <a:endParaRPr b="0" sz="22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b="0" lang="en-US" sz="1600">
                <a:solidFill>
                  <a:srgbClr val="FFFFFF"/>
                </a:solidFill>
                <a:latin typeface="Times New Roman"/>
                <a:ea typeface="Times New Roman"/>
                <a:cs typeface="Times New Roman"/>
                <a:sym typeface="Times New Roman"/>
              </a:rPr>
              <a:t>First taking 100 data set and implement in the KNN algorithm</a:t>
            </a:r>
            <a:endParaRPr b="0"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b="0" lang="en-US" sz="1600">
                <a:solidFill>
                  <a:srgbClr val="FFFFFF"/>
                </a:solidFill>
                <a:latin typeface="Times New Roman"/>
                <a:ea typeface="Times New Roman"/>
                <a:cs typeface="Times New Roman"/>
                <a:sym typeface="Times New Roman"/>
              </a:rPr>
              <a:t>The accuracy is 81.00%</a:t>
            </a:r>
            <a:endParaRPr b="0" sz="16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b="0" sz="16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b="0" sz="16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b="0"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b="0" lang="en-US" sz="1600">
                <a:solidFill>
                  <a:srgbClr val="FFFFFF"/>
                </a:solidFill>
                <a:latin typeface="Times New Roman"/>
                <a:ea typeface="Times New Roman"/>
                <a:cs typeface="Times New Roman"/>
                <a:sym typeface="Times New Roman"/>
              </a:rPr>
              <a:t>Key points:</a:t>
            </a:r>
            <a:endParaRPr b="0"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b="0" lang="en-US" sz="1600">
                <a:solidFill>
                  <a:srgbClr val="FFFFFF"/>
                </a:solidFill>
                <a:latin typeface="Times New Roman"/>
                <a:ea typeface="Times New Roman"/>
                <a:cs typeface="Times New Roman"/>
                <a:sym typeface="Times New Roman"/>
              </a:rPr>
              <a:t>More data More accuracy</a:t>
            </a:r>
            <a:endParaRPr b="0"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b="0" lang="en-US" sz="1600">
                <a:solidFill>
                  <a:srgbClr val="FFFFFF"/>
                </a:solidFill>
                <a:latin typeface="Times New Roman"/>
                <a:ea typeface="Times New Roman"/>
                <a:cs typeface="Times New Roman"/>
                <a:sym typeface="Times New Roman"/>
              </a:rPr>
              <a:t>Tuning the Model</a:t>
            </a:r>
            <a:endParaRPr b="0" sz="1600">
              <a:solidFill>
                <a:srgbClr val="FFFFFF"/>
              </a:solidFill>
              <a:latin typeface="Times New Roman"/>
              <a:ea typeface="Times New Roman"/>
              <a:cs typeface="Times New Roman"/>
              <a:sym typeface="Times New Roman"/>
            </a:endParaRPr>
          </a:p>
          <a:p>
            <a:pPr indent="0" lvl="0" marL="0" rtl="0" algn="l">
              <a:spcBef>
                <a:spcPts val="0"/>
              </a:spcBef>
              <a:spcAft>
                <a:spcPts val="0"/>
              </a:spcAft>
              <a:buClr>
                <a:schemeClr val="lt1"/>
              </a:buClr>
              <a:buSzPts val="2800"/>
              <a:buFont typeface="Century Gothic"/>
              <a:buNone/>
            </a:pPr>
            <a:r>
              <a:rPr b="0" lang="en-US" sz="2200">
                <a:solidFill>
                  <a:srgbClr val="FFFFFF"/>
                </a:solidFill>
                <a:highlight>
                  <a:srgbClr val="FFFFFF"/>
                </a:highlight>
                <a:latin typeface="Times New Roman"/>
                <a:ea typeface="Times New Roman"/>
                <a:cs typeface="Times New Roman"/>
                <a:sym typeface="Times New Roman"/>
              </a:rPr>
              <a:t>T</a:t>
            </a:r>
            <a:endParaRPr b="0" sz="2200">
              <a:solidFill>
                <a:srgbClr val="FFFFFF"/>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lt1"/>
              </a:buClr>
              <a:buSzPts val="2800"/>
              <a:buFont typeface="Century Gothic"/>
              <a:buNone/>
            </a:pPr>
            <a:r>
              <a:t/>
            </a:r>
            <a:endParaRPr b="0" sz="2200">
              <a:solidFill>
                <a:srgbClr val="1F1F1F"/>
              </a:solidFill>
              <a:highlight>
                <a:srgbClr val="FFFFFF"/>
              </a:highlight>
              <a:latin typeface="Times New Roman"/>
              <a:ea typeface="Times New Roman"/>
              <a:cs typeface="Times New Roman"/>
              <a:sym typeface="Times New Roman"/>
            </a:endParaRPr>
          </a:p>
        </p:txBody>
      </p:sp>
      <p:sp>
        <p:nvSpPr>
          <p:cNvPr id="440" name="Google Shape;440;p8"/>
          <p:cNvSpPr txBox="1"/>
          <p:nvPr>
            <p:ph idx="12" type="sldNum"/>
          </p:nvPr>
        </p:nvSpPr>
        <p:spPr>
          <a:xfrm>
            <a:off x="11351919" y="439454"/>
            <a:ext cx="546000" cy="579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1" name="Google Shape;441;p8"/>
          <p:cNvSpPr txBox="1"/>
          <p:nvPr/>
        </p:nvSpPr>
        <p:spPr>
          <a:xfrm>
            <a:off x="948775" y="2049825"/>
            <a:ext cx="108786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t/>
            </a:r>
            <a:endParaRPr sz="1600">
              <a:solidFill>
                <a:srgbClr val="FFFFFF"/>
              </a:solidFill>
              <a:latin typeface="Times New Roman"/>
              <a:ea typeface="Times New Roman"/>
              <a:cs typeface="Times New Roman"/>
              <a:sym typeface="Times New Roman"/>
            </a:endParaRPr>
          </a:p>
        </p:txBody>
      </p:sp>
      <p:pic>
        <p:nvPicPr>
          <p:cNvPr id="442" name="Google Shape;442;p8"/>
          <p:cNvPicPr preferRelativeResize="0"/>
          <p:nvPr/>
        </p:nvPicPr>
        <p:blipFill>
          <a:blip r:embed="rId3">
            <a:alphaModFix/>
          </a:blip>
          <a:stretch>
            <a:fillRect/>
          </a:stretch>
        </p:blipFill>
        <p:spPr>
          <a:xfrm>
            <a:off x="6472550" y="2049825"/>
            <a:ext cx="5567051" cy="339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2f819a3d56f_0_34"/>
          <p:cNvSpPr txBox="1"/>
          <p:nvPr>
            <p:ph idx="12" type="sldNum"/>
          </p:nvPr>
        </p:nvSpPr>
        <p:spPr>
          <a:xfrm>
            <a:off x="11485619" y="205504"/>
            <a:ext cx="546000" cy="579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8" name="Google Shape;448;g2f819a3d56f_0_34"/>
          <p:cNvSpPr txBox="1"/>
          <p:nvPr/>
        </p:nvSpPr>
        <p:spPr>
          <a:xfrm>
            <a:off x="520450" y="531300"/>
            <a:ext cx="9630900" cy="11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1300">
                <a:solidFill>
                  <a:schemeClr val="dk1"/>
                </a:solidFill>
              </a:rPr>
              <a:t>.</a:t>
            </a:r>
            <a:r>
              <a:rPr b="1" lang="en-US" sz="2300">
                <a:solidFill>
                  <a:schemeClr val="dk1"/>
                </a:solidFill>
                <a:latin typeface="Times New Roman"/>
                <a:ea typeface="Times New Roman"/>
                <a:cs typeface="Times New Roman"/>
                <a:sym typeface="Times New Roman"/>
              </a:rPr>
              <a:t> </a:t>
            </a:r>
            <a:r>
              <a:rPr b="1" lang="en-US" sz="2200">
                <a:solidFill>
                  <a:srgbClr val="FFFFFF"/>
                </a:solidFill>
                <a:latin typeface="Times New Roman"/>
                <a:ea typeface="Times New Roman"/>
                <a:cs typeface="Times New Roman"/>
                <a:sym typeface="Times New Roman"/>
              </a:rPr>
              <a:t>Key Visuals</a:t>
            </a:r>
            <a:endParaRPr b="1" sz="2200">
              <a:solidFill>
                <a:srgbClr val="FFFFFF"/>
              </a:solidFill>
              <a:latin typeface="Times New Roman"/>
              <a:ea typeface="Times New Roman"/>
              <a:cs typeface="Times New Roman"/>
              <a:sym typeface="Times New Roman"/>
            </a:endParaRPr>
          </a:p>
          <a:p>
            <a:pPr indent="0" lvl="0" marL="0" rtl="0" algn="l">
              <a:lnSpc>
                <a:spcPct val="115000"/>
              </a:lnSpc>
              <a:spcBef>
                <a:spcPts val="1400"/>
              </a:spcBef>
              <a:spcAft>
                <a:spcPts val="400"/>
              </a:spcAft>
              <a:buNone/>
            </a:pPr>
            <a:r>
              <a:t/>
            </a:r>
            <a:endParaRPr b="1" sz="2200">
              <a:solidFill>
                <a:srgbClr val="FFFFFF"/>
              </a:solidFill>
              <a:latin typeface="Times New Roman"/>
              <a:ea typeface="Times New Roman"/>
              <a:cs typeface="Times New Roman"/>
              <a:sym typeface="Times New Roman"/>
            </a:endParaRPr>
          </a:p>
        </p:txBody>
      </p:sp>
      <p:pic>
        <p:nvPicPr>
          <p:cNvPr id="449" name="Google Shape;449;g2f819a3d56f_0_34"/>
          <p:cNvPicPr preferRelativeResize="0"/>
          <p:nvPr/>
        </p:nvPicPr>
        <p:blipFill>
          <a:blip r:embed="rId3">
            <a:alphaModFix/>
          </a:blip>
          <a:stretch>
            <a:fillRect/>
          </a:stretch>
        </p:blipFill>
        <p:spPr>
          <a:xfrm>
            <a:off x="168600" y="1284650"/>
            <a:ext cx="6554100" cy="5307474"/>
          </a:xfrm>
          <a:prstGeom prst="rect">
            <a:avLst/>
          </a:prstGeom>
          <a:noFill/>
          <a:ln>
            <a:noFill/>
          </a:ln>
        </p:spPr>
      </p:pic>
      <p:sp>
        <p:nvSpPr>
          <p:cNvPr id="450" name="Google Shape;450;g2f819a3d56f_0_34"/>
          <p:cNvSpPr txBox="1"/>
          <p:nvPr/>
        </p:nvSpPr>
        <p:spPr>
          <a:xfrm>
            <a:off x="7386550" y="1564450"/>
            <a:ext cx="36987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lang="en-US" sz="1800">
                <a:solidFill>
                  <a:schemeClr val="lt1"/>
                </a:solidFill>
              </a:rPr>
              <a:t>The extent to which the predicted labels (red dots) match the true labels (blue dots) directly correlates with the accuracy of the model. </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In cases where the dots are mostly overlapping, it suggests good performance, whereas significant non-overlap indicates areas where the model may need improvement.</a:t>
            </a:r>
            <a:endParaRPr sz="1800">
              <a:solidFill>
                <a:schemeClr val="lt1"/>
              </a:solidFill>
            </a:endParaRPr>
          </a:p>
        </p:txBody>
      </p:sp>
      <p:sp>
        <p:nvSpPr>
          <p:cNvPr id="451" name="Google Shape;451;g2f819a3d56f_0_34"/>
          <p:cNvSpPr txBox="1"/>
          <p:nvPr/>
        </p:nvSpPr>
        <p:spPr>
          <a:xfrm>
            <a:off x="7101950" y="714675"/>
            <a:ext cx="3782100" cy="105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2000">
                <a:solidFill>
                  <a:schemeClr val="lt1"/>
                </a:solidFill>
                <a:latin typeface="Times New Roman"/>
                <a:ea typeface="Times New Roman"/>
                <a:cs typeface="Times New Roman"/>
                <a:sym typeface="Times New Roman"/>
              </a:rPr>
              <a:t>Insights</a:t>
            </a:r>
            <a:endParaRPr b="1" sz="2900">
              <a:solidFill>
                <a:schemeClr val="lt1"/>
              </a:solidFill>
              <a:latin typeface="Times New Roman"/>
              <a:ea typeface="Times New Roman"/>
              <a:cs typeface="Times New Roman"/>
              <a:sym typeface="Times New Roman"/>
            </a:endParaRPr>
          </a:p>
          <a:p>
            <a:pPr indent="0" lvl="0" marL="0" rtl="0" algn="l">
              <a:lnSpc>
                <a:spcPct val="115000"/>
              </a:lnSpc>
              <a:spcBef>
                <a:spcPts val="1400"/>
              </a:spcBef>
              <a:spcAft>
                <a:spcPts val="400"/>
              </a:spcAft>
              <a:buNone/>
            </a:pPr>
            <a:r>
              <a:t/>
            </a:r>
            <a:endParaRPr b="1" sz="2200">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2f819a3d56f_0_49"/>
          <p:cNvSpPr txBox="1"/>
          <p:nvPr>
            <p:ph idx="12" type="sldNum"/>
          </p:nvPr>
        </p:nvSpPr>
        <p:spPr>
          <a:xfrm>
            <a:off x="11535744" y="173604"/>
            <a:ext cx="546000" cy="579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58" name="Google Shape;458;g2f819a3d56f_0_49"/>
          <p:cNvPicPr preferRelativeResize="0"/>
          <p:nvPr/>
        </p:nvPicPr>
        <p:blipFill>
          <a:blip r:embed="rId3">
            <a:alphaModFix/>
          </a:blip>
          <a:stretch>
            <a:fillRect/>
          </a:stretch>
        </p:blipFill>
        <p:spPr>
          <a:xfrm>
            <a:off x="0" y="987925"/>
            <a:ext cx="6038074" cy="5191125"/>
          </a:xfrm>
          <a:prstGeom prst="rect">
            <a:avLst/>
          </a:prstGeom>
          <a:noFill/>
          <a:ln>
            <a:noFill/>
          </a:ln>
        </p:spPr>
      </p:pic>
      <p:sp>
        <p:nvSpPr>
          <p:cNvPr id="459" name="Google Shape;459;g2f819a3d56f_0_49"/>
          <p:cNvSpPr txBox="1"/>
          <p:nvPr/>
        </p:nvSpPr>
        <p:spPr>
          <a:xfrm>
            <a:off x="317500" y="372325"/>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FFFFFF"/>
                </a:solidFill>
              </a:rPr>
              <a:t>Key Visuals</a:t>
            </a:r>
            <a:endParaRPr sz="2100">
              <a:solidFill>
                <a:srgbClr val="FFFFFF"/>
              </a:solidFill>
            </a:endParaRPr>
          </a:p>
        </p:txBody>
      </p:sp>
      <p:sp>
        <p:nvSpPr>
          <p:cNvPr id="460" name="Google Shape;460;g2f819a3d56f_0_49"/>
          <p:cNvSpPr txBox="1"/>
          <p:nvPr/>
        </p:nvSpPr>
        <p:spPr>
          <a:xfrm>
            <a:off x="6669500" y="372325"/>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FFFFFF"/>
                </a:solidFill>
              </a:rPr>
              <a:t>Insights</a:t>
            </a:r>
            <a:endParaRPr sz="2100">
              <a:solidFill>
                <a:srgbClr val="FFFFFF"/>
              </a:solidFill>
            </a:endParaRPr>
          </a:p>
        </p:txBody>
      </p:sp>
      <p:sp>
        <p:nvSpPr>
          <p:cNvPr id="461" name="Google Shape;461;g2f819a3d56f_0_49"/>
          <p:cNvSpPr txBox="1"/>
          <p:nvPr/>
        </p:nvSpPr>
        <p:spPr>
          <a:xfrm>
            <a:off x="6383425" y="1303425"/>
            <a:ext cx="49185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This histogram provides a visual summary of the model’s performance across different digit classes. </a:t>
            </a:r>
            <a:endParaRPr sz="1800">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Clr>
                <a:srgbClr val="FFFFFF"/>
              </a:buClr>
              <a:buSzPts val="1800"/>
              <a:buFont typeface="Times New Roman"/>
              <a:buChar char="●"/>
            </a:pPr>
            <a:r>
              <a:rPr lang="en-US" sz="1800">
                <a:solidFill>
                  <a:srgbClr val="FFFFFF"/>
                </a:solidFill>
                <a:latin typeface="Times New Roman"/>
                <a:ea typeface="Times New Roman"/>
                <a:cs typeface="Times New Roman"/>
                <a:sym typeface="Times New Roman"/>
              </a:rPr>
              <a:t>The degree of overlap between true and predicted label frequencies helps diagnose where the model is performing well and where it might be making systematic errors, such as consistently </a:t>
            </a:r>
            <a:r>
              <a:rPr lang="en-US" sz="1800">
                <a:solidFill>
                  <a:srgbClr val="FFFFFF"/>
                </a:solidFill>
                <a:latin typeface="Times New Roman"/>
                <a:ea typeface="Times New Roman"/>
                <a:cs typeface="Times New Roman"/>
                <a:sym typeface="Times New Roman"/>
              </a:rPr>
              <a:t>over predicting</a:t>
            </a:r>
            <a:r>
              <a:rPr lang="en-US" sz="1800">
                <a:solidFill>
                  <a:srgbClr val="FFFFFF"/>
                </a:solidFill>
                <a:latin typeface="Times New Roman"/>
                <a:ea typeface="Times New Roman"/>
                <a:cs typeface="Times New Roman"/>
                <a:sym typeface="Times New Roman"/>
              </a:rPr>
              <a:t> certain digits or underpredicting others.</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f819a3d56f_0_75"/>
          <p:cNvSpPr txBox="1"/>
          <p:nvPr>
            <p:ph idx="1" type="body"/>
          </p:nvPr>
        </p:nvSpPr>
        <p:spPr>
          <a:xfrm>
            <a:off x="770811" y="808850"/>
            <a:ext cx="5310000" cy="28719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200"/>
              <a:t>Consideration:</a:t>
            </a:r>
            <a:endParaRPr b="1" sz="2200"/>
          </a:p>
          <a:p>
            <a:pPr indent="0" lvl="0" marL="0" rtl="0" algn="l">
              <a:lnSpc>
                <a:spcPct val="115000"/>
              </a:lnSpc>
              <a:spcBef>
                <a:spcPts val="1400"/>
              </a:spcBef>
              <a:spcAft>
                <a:spcPts val="0"/>
              </a:spcAft>
              <a:buClr>
                <a:schemeClr val="dk1"/>
              </a:buClr>
              <a:buSzPts val="1100"/>
              <a:buFont typeface="Arial"/>
              <a:buNone/>
            </a:pPr>
            <a:r>
              <a:rPr b="1" lang="en-US">
                <a:latin typeface="Times New Roman"/>
                <a:ea typeface="Times New Roman"/>
                <a:cs typeface="Times New Roman"/>
                <a:sym typeface="Times New Roman"/>
              </a:rPr>
              <a:t>1.</a:t>
            </a:r>
            <a:r>
              <a:rPr b="1" lang="en-US">
                <a:solidFill>
                  <a:srgbClr val="FFFFFF"/>
                </a:solidFill>
              </a:rPr>
              <a:t> </a:t>
            </a:r>
            <a:r>
              <a:rPr b="1" lang="en-US">
                <a:solidFill>
                  <a:srgbClr val="FFFFFF"/>
                </a:solidFill>
                <a:latin typeface="Times New Roman"/>
                <a:ea typeface="Times New Roman"/>
                <a:cs typeface="Times New Roman"/>
                <a:sym typeface="Times New Roman"/>
              </a:rPr>
              <a:t>Tuning the Hyperparameter kkk:</a:t>
            </a:r>
            <a:endParaRPr b="1">
              <a:solidFill>
                <a:srgbClr val="FFFFFF"/>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rgbClr val="FFFFFF"/>
              </a:buClr>
              <a:buSzPts val="1600"/>
              <a:buFont typeface="Times New Roman"/>
              <a:buChar char="●"/>
            </a:pPr>
            <a:r>
              <a:rPr lang="en-US">
                <a:solidFill>
                  <a:srgbClr val="FFFFFF"/>
                </a:solidFill>
                <a:latin typeface="Times New Roman"/>
                <a:ea typeface="Times New Roman"/>
                <a:cs typeface="Times New Roman"/>
                <a:sym typeface="Times New Roman"/>
              </a:rPr>
              <a:t>Try different values of kkk to find the one that gives the best performance. Generally, smaller values of kkk can lead to more complex models that may overfit, while larger values may over smooth the decision boundary.</a:t>
            </a:r>
            <a:endParaRPr>
              <a:solidFill>
                <a:srgbClr val="FFFFFF"/>
              </a:solidFill>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b="1" lang="en-US">
                <a:solidFill>
                  <a:srgbClr val="FFFFFF"/>
                </a:solidFill>
                <a:latin typeface="Times New Roman"/>
                <a:ea typeface="Times New Roman"/>
                <a:cs typeface="Times New Roman"/>
                <a:sym typeface="Times New Roman"/>
              </a:rPr>
              <a:t>2. Feature Scaling:</a:t>
            </a:r>
            <a:endParaRPr b="1">
              <a:solidFill>
                <a:srgbClr val="FFFFFF"/>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rgbClr val="FFFFFF"/>
              </a:buClr>
              <a:buSzPts val="1600"/>
              <a:buFont typeface="Times New Roman"/>
              <a:buChar char="●"/>
            </a:pPr>
            <a:r>
              <a:rPr lang="en-US">
                <a:solidFill>
                  <a:srgbClr val="FFFFFF"/>
                </a:solidFill>
                <a:latin typeface="Times New Roman"/>
                <a:ea typeface="Times New Roman"/>
                <a:cs typeface="Times New Roman"/>
                <a:sym typeface="Times New Roman"/>
              </a:rPr>
              <a:t>Since k-NN is distance-based, it is crucial to scale the features so that each feature contributes equally to the distance computation.</a:t>
            </a:r>
            <a:endParaRPr>
              <a:solidFill>
                <a:srgbClr val="FFFFFF"/>
              </a:solidFill>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b="1" lang="en-US">
                <a:solidFill>
                  <a:srgbClr val="FFFFFF"/>
                </a:solidFill>
                <a:latin typeface="Times New Roman"/>
                <a:ea typeface="Times New Roman"/>
                <a:cs typeface="Times New Roman"/>
                <a:sym typeface="Times New Roman"/>
              </a:rPr>
              <a:t>3. Weighted k-NN:</a:t>
            </a:r>
            <a:endParaRPr b="1">
              <a:solidFill>
                <a:srgbClr val="FFFFFF"/>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rgbClr val="FFFFFF"/>
              </a:buClr>
              <a:buSzPts val="1600"/>
              <a:buFont typeface="Times New Roman"/>
              <a:buChar char="●"/>
            </a:pPr>
            <a:r>
              <a:rPr lang="en-US">
                <a:solidFill>
                  <a:srgbClr val="FFFFFF"/>
                </a:solidFill>
                <a:latin typeface="Times New Roman"/>
                <a:ea typeface="Times New Roman"/>
                <a:cs typeface="Times New Roman"/>
                <a:sym typeface="Times New Roman"/>
              </a:rPr>
              <a:t>You can give more weight to closer neighbors when making predictions. This often improves performance, especially when the data points are not uniformly distributed.</a:t>
            </a:r>
            <a:endParaRPr/>
          </a:p>
        </p:txBody>
      </p:sp>
      <p:sp>
        <p:nvSpPr>
          <p:cNvPr id="468" name="Google Shape;468;g2f819a3d56f_0_75"/>
          <p:cNvSpPr txBox="1"/>
          <p:nvPr>
            <p:ph idx="12" type="sldNum"/>
          </p:nvPr>
        </p:nvSpPr>
        <p:spPr>
          <a:xfrm>
            <a:off x="11351919" y="408304"/>
            <a:ext cx="546000" cy="579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9"/>
          <p:cNvSpPr txBox="1"/>
          <p:nvPr>
            <p:ph idx="12" type="sldNum"/>
          </p:nvPr>
        </p:nvSpPr>
        <p:spPr>
          <a:xfrm>
            <a:off x="11485619" y="205504"/>
            <a:ext cx="546000" cy="579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4" name="Google Shape;474;p9"/>
          <p:cNvSpPr txBox="1"/>
          <p:nvPr/>
        </p:nvSpPr>
        <p:spPr>
          <a:xfrm>
            <a:off x="666900" y="785400"/>
            <a:ext cx="9630900" cy="7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1300">
                <a:solidFill>
                  <a:schemeClr val="dk1"/>
                </a:solidFill>
              </a:rPr>
              <a:t>.</a:t>
            </a:r>
            <a:r>
              <a:rPr b="1" lang="en-US" sz="2300">
                <a:solidFill>
                  <a:schemeClr val="dk1"/>
                </a:solidFill>
                <a:latin typeface="Times New Roman"/>
                <a:ea typeface="Times New Roman"/>
                <a:cs typeface="Times New Roman"/>
                <a:sym typeface="Times New Roman"/>
              </a:rPr>
              <a:t> </a:t>
            </a:r>
            <a:r>
              <a:rPr b="1" lang="en-US" sz="2200">
                <a:solidFill>
                  <a:srgbClr val="FFFFFF"/>
                </a:solidFill>
                <a:latin typeface="Times New Roman"/>
                <a:ea typeface="Times New Roman"/>
                <a:cs typeface="Times New Roman"/>
                <a:sym typeface="Times New Roman"/>
              </a:rPr>
              <a:t>Implementation</a:t>
            </a:r>
            <a:r>
              <a:rPr b="1" lang="en-US" sz="2200">
                <a:solidFill>
                  <a:srgbClr val="FFFFFF"/>
                </a:solidFill>
                <a:latin typeface="Times New Roman"/>
                <a:ea typeface="Times New Roman"/>
                <a:cs typeface="Times New Roman"/>
                <a:sym typeface="Times New Roman"/>
              </a:rPr>
              <a:t>:</a:t>
            </a:r>
            <a:endParaRPr b="1" sz="2200">
              <a:solidFill>
                <a:srgbClr val="FFFFFF"/>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b="1" lang="en-US" sz="2200">
                <a:solidFill>
                  <a:srgbClr val="FFFFFF"/>
                </a:solidFill>
                <a:latin typeface="Times New Roman"/>
                <a:ea typeface="Times New Roman"/>
                <a:cs typeface="Times New Roman"/>
                <a:sym typeface="Times New Roman"/>
              </a:rPr>
              <a:t>Weighted k-NN</a:t>
            </a:r>
            <a:r>
              <a:rPr lang="en-US" sz="2200">
                <a:solidFill>
                  <a:srgbClr val="FFFFFF"/>
                </a:solidFill>
                <a:latin typeface="Times New Roman"/>
                <a:ea typeface="Times New Roman"/>
                <a:cs typeface="Times New Roman"/>
                <a:sym typeface="Times New Roman"/>
              </a:rPr>
              <a:t>:</a:t>
            </a:r>
            <a:endParaRPr sz="2200">
              <a:solidFill>
                <a:srgbClr val="FFFFFF"/>
              </a:solidFill>
              <a:latin typeface="Times New Roman"/>
              <a:ea typeface="Times New Roman"/>
              <a:cs typeface="Times New Roman"/>
              <a:sym typeface="Times New Roman"/>
            </a:endParaRPr>
          </a:p>
          <a:p>
            <a:pPr indent="-368300" lvl="0" marL="457200" rtl="0" algn="l">
              <a:lnSpc>
                <a:spcPct val="115000"/>
              </a:lnSpc>
              <a:spcBef>
                <a:spcPts val="1200"/>
              </a:spcBef>
              <a:spcAft>
                <a:spcPts val="0"/>
              </a:spcAft>
              <a:buClr>
                <a:srgbClr val="FFFFFF"/>
              </a:buClr>
              <a:buSzPts val="2200"/>
              <a:buChar char="●"/>
            </a:pPr>
            <a:r>
              <a:rPr lang="en-US" sz="2200">
                <a:solidFill>
                  <a:srgbClr val="FFFFFF"/>
                </a:solidFill>
                <a:latin typeface="Times New Roman"/>
                <a:ea typeface="Times New Roman"/>
                <a:cs typeface="Times New Roman"/>
                <a:sym typeface="Times New Roman"/>
              </a:rPr>
              <a:t>The weighted option in the KNN class allows you to use inverse distance weighting. Neighbors closer to the query point have more influence on the prediction.</a:t>
            </a:r>
            <a:endParaRPr sz="2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200">
                <a:solidFill>
                  <a:srgbClr val="FFFFFF"/>
                </a:solidFill>
                <a:latin typeface="Times New Roman"/>
                <a:ea typeface="Times New Roman"/>
                <a:cs typeface="Times New Roman"/>
                <a:sym typeface="Times New Roman"/>
              </a:rPr>
              <a:t>Hyperparameter Tuning</a:t>
            </a:r>
            <a:r>
              <a:rPr lang="en-US" sz="2200">
                <a:solidFill>
                  <a:srgbClr val="FFFFFF"/>
                </a:solidFill>
                <a:latin typeface="Times New Roman"/>
                <a:ea typeface="Times New Roman"/>
                <a:cs typeface="Times New Roman"/>
                <a:sym typeface="Times New Roman"/>
              </a:rPr>
              <a:t>:</a:t>
            </a:r>
            <a:endParaRPr sz="2200">
              <a:solidFill>
                <a:srgbClr val="FFFFFF"/>
              </a:solidFill>
              <a:latin typeface="Times New Roman"/>
              <a:ea typeface="Times New Roman"/>
              <a:cs typeface="Times New Roman"/>
              <a:sym typeface="Times New Roman"/>
            </a:endParaRPr>
          </a:p>
          <a:p>
            <a:pPr indent="-368300" lvl="0" marL="457200" rtl="0" algn="l">
              <a:lnSpc>
                <a:spcPct val="115000"/>
              </a:lnSpc>
              <a:spcBef>
                <a:spcPts val="1200"/>
              </a:spcBef>
              <a:spcAft>
                <a:spcPts val="0"/>
              </a:spcAft>
              <a:buClr>
                <a:srgbClr val="FFFFFF"/>
              </a:buClr>
              <a:buSzPts val="2200"/>
              <a:buFont typeface="Times New Roman"/>
              <a:buChar char="●"/>
            </a:pPr>
            <a:r>
              <a:rPr lang="en-US" sz="2200">
                <a:solidFill>
                  <a:srgbClr val="FFFFFF"/>
                </a:solidFill>
                <a:latin typeface="Times New Roman"/>
                <a:ea typeface="Times New Roman"/>
                <a:cs typeface="Times New Roman"/>
                <a:sym typeface="Times New Roman"/>
              </a:rPr>
              <a:t>The loop at the end tests different values of kkk to find the one that gives the highest accuracy.</a:t>
            </a:r>
            <a:endParaRPr sz="22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lang="en-US" sz="2200">
                <a:solidFill>
                  <a:srgbClr val="D3E3FD"/>
                </a:solidFill>
                <a:latin typeface="Times New Roman"/>
                <a:ea typeface="Times New Roman"/>
                <a:cs typeface="Times New Roman"/>
                <a:sym typeface="Times New Roman"/>
              </a:rPr>
              <a:t>Result</a:t>
            </a:r>
            <a:endParaRPr sz="2200">
              <a:solidFill>
                <a:srgbClr val="D3E3FD"/>
              </a:solidFill>
              <a:latin typeface="Times New Roman"/>
              <a:ea typeface="Times New Roman"/>
              <a:cs typeface="Times New Roman"/>
              <a:sym typeface="Times New Roman"/>
            </a:endParaRPr>
          </a:p>
          <a:p>
            <a:pPr indent="-368300" lvl="0" marL="457200" rtl="0" algn="l">
              <a:spcBef>
                <a:spcPts val="0"/>
              </a:spcBef>
              <a:spcAft>
                <a:spcPts val="0"/>
              </a:spcAft>
              <a:buClr>
                <a:srgbClr val="D3E3FD"/>
              </a:buClr>
              <a:buSzPts val="2200"/>
              <a:buFont typeface="Times New Roman"/>
              <a:buChar char="●"/>
            </a:pPr>
            <a:r>
              <a:rPr b="1" lang="en-US" sz="2200">
                <a:solidFill>
                  <a:srgbClr val="D3E3FD"/>
                </a:solidFill>
                <a:latin typeface="Times New Roman"/>
                <a:ea typeface="Times New Roman"/>
                <a:cs typeface="Times New Roman"/>
                <a:sym typeface="Times New Roman"/>
              </a:rPr>
              <a:t>The KNN  Classifier is implemented </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200">
                <a:solidFill>
                  <a:srgbClr val="D3E3FD"/>
                </a:solidFill>
                <a:latin typeface="Times New Roman"/>
                <a:ea typeface="Times New Roman"/>
                <a:cs typeface="Times New Roman"/>
                <a:sym typeface="Times New Roman"/>
              </a:rPr>
              <a:t>Before Tuning:                                           After Tuning:</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200">
                <a:solidFill>
                  <a:srgbClr val="D3E3FD"/>
                </a:solidFill>
                <a:latin typeface="Times New Roman"/>
                <a:ea typeface="Times New Roman"/>
                <a:cs typeface="Times New Roman"/>
                <a:sym typeface="Times New Roman"/>
              </a:rPr>
              <a:t>Train Data Accuracy-   87%                             Train Data Accuracy-93.7%</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200">
                <a:solidFill>
                  <a:srgbClr val="D3E3FD"/>
                </a:solidFill>
                <a:latin typeface="Times New Roman"/>
                <a:ea typeface="Times New Roman"/>
                <a:cs typeface="Times New Roman"/>
                <a:sym typeface="Times New Roman"/>
              </a:rPr>
              <a:t>Test Data Accuracy-     93%                              Test Data Accuracy-95.78%</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2200">
              <a:solidFill>
                <a:srgbClr val="D3E3FD"/>
              </a:solidFill>
              <a:latin typeface="Times New Roman"/>
              <a:ea typeface="Times New Roman"/>
              <a:cs typeface="Times New Roman"/>
              <a:sym typeface="Times New Roman"/>
            </a:endParaRPr>
          </a:p>
          <a:p>
            <a:pPr indent="0" lvl="0" marL="0" rtl="0" algn="l">
              <a:spcBef>
                <a:spcPts val="0"/>
              </a:spcBef>
              <a:spcAft>
                <a:spcPts val="0"/>
              </a:spcAft>
              <a:buNone/>
            </a:pPr>
            <a:r>
              <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2200">
              <a:solidFill>
                <a:srgbClr val="D3E3FD"/>
              </a:solidFill>
              <a:latin typeface="Times New Roman"/>
              <a:ea typeface="Times New Roman"/>
              <a:cs typeface="Times New Roman"/>
              <a:sym typeface="Times New Roman"/>
            </a:endParaRPr>
          </a:p>
          <a:p>
            <a:pPr indent="0" lvl="0" marL="0" rtl="0" algn="l">
              <a:lnSpc>
                <a:spcPct val="115000"/>
              </a:lnSpc>
              <a:spcBef>
                <a:spcPts val="1400"/>
              </a:spcBef>
              <a:spcAft>
                <a:spcPts val="400"/>
              </a:spcAft>
              <a:buNone/>
            </a:pPr>
            <a:r>
              <a:t/>
            </a:r>
            <a:endParaRPr b="1" sz="2200">
              <a:solidFill>
                <a:srgbClr val="FFFFF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10"/>
          <p:cNvSpPr txBox="1"/>
          <p:nvPr>
            <p:ph idx="12" type="sldNum"/>
          </p:nvPr>
        </p:nvSpPr>
        <p:spPr>
          <a:xfrm>
            <a:off x="11485594" y="273879"/>
            <a:ext cx="546000" cy="579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1" name="Google Shape;481;p10"/>
          <p:cNvSpPr txBox="1"/>
          <p:nvPr/>
        </p:nvSpPr>
        <p:spPr>
          <a:xfrm>
            <a:off x="685100" y="568125"/>
            <a:ext cx="9630900" cy="109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t/>
            </a:r>
            <a:endParaRPr b="1" sz="2200">
              <a:solidFill>
                <a:srgbClr val="FFFFFF"/>
              </a:solidFill>
              <a:latin typeface="Times New Roman"/>
              <a:ea typeface="Times New Roman"/>
              <a:cs typeface="Times New Roman"/>
              <a:sym typeface="Times New Roman"/>
            </a:endParaRPr>
          </a:p>
          <a:p>
            <a:pPr indent="0" lvl="0" marL="0" rtl="0" algn="l">
              <a:lnSpc>
                <a:spcPct val="115000"/>
              </a:lnSpc>
              <a:spcBef>
                <a:spcPts val="1400"/>
              </a:spcBef>
              <a:spcAft>
                <a:spcPts val="400"/>
              </a:spcAft>
              <a:buNone/>
            </a:pPr>
            <a:r>
              <a:t/>
            </a:r>
            <a:endParaRPr b="1" sz="2200">
              <a:solidFill>
                <a:srgbClr val="FFFFFF"/>
              </a:solidFill>
              <a:latin typeface="Times New Roman"/>
              <a:ea typeface="Times New Roman"/>
              <a:cs typeface="Times New Roman"/>
              <a:sym typeface="Times New Roman"/>
            </a:endParaRPr>
          </a:p>
        </p:txBody>
      </p:sp>
      <p:sp>
        <p:nvSpPr>
          <p:cNvPr id="482" name="Google Shape;482;p10"/>
          <p:cNvSpPr txBox="1"/>
          <p:nvPr/>
        </p:nvSpPr>
        <p:spPr>
          <a:xfrm>
            <a:off x="268350" y="829575"/>
            <a:ext cx="67734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US" sz="1300">
                <a:solidFill>
                  <a:schemeClr val="dk1"/>
                </a:solidFill>
              </a:rPr>
              <a:t>.</a:t>
            </a:r>
            <a:r>
              <a:rPr b="1" lang="en-US" sz="2500">
                <a:solidFill>
                  <a:schemeClr val="lt1"/>
                </a:solidFill>
                <a:latin typeface="Times New Roman"/>
                <a:ea typeface="Times New Roman"/>
                <a:cs typeface="Times New Roman"/>
                <a:sym typeface="Times New Roman"/>
              </a:rPr>
              <a:t>Key_visulas:</a:t>
            </a:r>
            <a:endParaRPr b="1" sz="2200">
              <a:solidFill>
                <a:srgbClr val="FFFFFF"/>
              </a:solidFill>
              <a:latin typeface="Times New Roman"/>
              <a:ea typeface="Times New Roman"/>
              <a:cs typeface="Times New Roman"/>
              <a:sym typeface="Times New Roman"/>
            </a:endParaRPr>
          </a:p>
        </p:txBody>
      </p:sp>
      <p:pic>
        <p:nvPicPr>
          <p:cNvPr id="483" name="Google Shape;483;p10"/>
          <p:cNvPicPr preferRelativeResize="0"/>
          <p:nvPr/>
        </p:nvPicPr>
        <p:blipFill>
          <a:blip r:embed="rId3">
            <a:alphaModFix/>
          </a:blip>
          <a:stretch>
            <a:fillRect/>
          </a:stretch>
        </p:blipFill>
        <p:spPr>
          <a:xfrm>
            <a:off x="268350" y="1464150"/>
            <a:ext cx="5317489" cy="4657800"/>
          </a:xfrm>
          <a:prstGeom prst="rect">
            <a:avLst/>
          </a:prstGeom>
          <a:noFill/>
          <a:ln>
            <a:noFill/>
          </a:ln>
        </p:spPr>
      </p:pic>
      <p:sp>
        <p:nvSpPr>
          <p:cNvPr id="484" name="Google Shape;484;p10"/>
          <p:cNvSpPr txBox="1"/>
          <p:nvPr/>
        </p:nvSpPr>
        <p:spPr>
          <a:xfrm>
            <a:off x="5817275" y="1588125"/>
            <a:ext cx="5835600" cy="342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2200">
                <a:solidFill>
                  <a:srgbClr val="FFFFFF"/>
                </a:solidFill>
                <a:latin typeface="Times New Roman"/>
                <a:ea typeface="Times New Roman"/>
                <a:cs typeface="Times New Roman"/>
                <a:sym typeface="Times New Roman"/>
              </a:rPr>
              <a:t>Summary:</a:t>
            </a:r>
            <a:endParaRPr b="1" sz="2200">
              <a:solidFill>
                <a:srgbClr val="FFFFFF"/>
              </a:solidFill>
              <a:latin typeface="Times New Roman"/>
              <a:ea typeface="Times New Roman"/>
              <a:cs typeface="Times New Roman"/>
              <a:sym typeface="Times New Roman"/>
            </a:endParaRPr>
          </a:p>
          <a:p>
            <a:pPr indent="-368300" lvl="0" marL="457200" rtl="0" algn="l">
              <a:lnSpc>
                <a:spcPct val="115000"/>
              </a:lnSpc>
              <a:spcBef>
                <a:spcPts val="1400"/>
              </a:spcBef>
              <a:spcAft>
                <a:spcPts val="0"/>
              </a:spcAft>
              <a:buClr>
                <a:srgbClr val="FFFFFF"/>
              </a:buClr>
              <a:buSzPts val="2200"/>
              <a:buFont typeface="Times New Roman"/>
              <a:buChar char="●"/>
            </a:pPr>
            <a:r>
              <a:rPr b="1" lang="en-US" sz="2200">
                <a:solidFill>
                  <a:srgbClr val="FFFFFF"/>
                </a:solidFill>
                <a:latin typeface="Times New Roman"/>
                <a:ea typeface="Times New Roman"/>
                <a:cs typeface="Times New Roman"/>
                <a:sym typeface="Times New Roman"/>
              </a:rPr>
              <a:t>This confusion matrix indicates that the model generally performs well, with a high number of correct classifications (as seen in the high diagonal values). </a:t>
            </a:r>
            <a:endParaRPr b="1" sz="2200">
              <a:solidFill>
                <a:srgbClr val="FFFFFF"/>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FFFFFF"/>
              </a:buClr>
              <a:buSzPts val="2200"/>
              <a:buFont typeface="Times New Roman"/>
              <a:buChar char="●"/>
            </a:pPr>
            <a:r>
              <a:rPr b="1" lang="en-US" sz="2200">
                <a:solidFill>
                  <a:srgbClr val="FFFFFF"/>
                </a:solidFill>
                <a:latin typeface="Times New Roman"/>
                <a:ea typeface="Times New Roman"/>
                <a:cs typeface="Times New Roman"/>
                <a:sym typeface="Times New Roman"/>
              </a:rPr>
              <a:t>However, there are some areas of potential confusion where certain classes are misclassified as others.</a:t>
            </a:r>
            <a:endParaRPr b="1" sz="2200">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11"/>
          <p:cNvSpPr txBox="1"/>
          <p:nvPr>
            <p:ph idx="12" type="sldNum"/>
          </p:nvPr>
        </p:nvSpPr>
        <p:spPr>
          <a:xfrm>
            <a:off x="11452175" y="401975"/>
            <a:ext cx="546000" cy="591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0" name="Google Shape;490;p11"/>
          <p:cNvSpPr txBox="1"/>
          <p:nvPr/>
        </p:nvSpPr>
        <p:spPr>
          <a:xfrm>
            <a:off x="601525" y="785400"/>
            <a:ext cx="9630900" cy="579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1300">
                <a:solidFill>
                  <a:schemeClr val="dk1"/>
                </a:solidFill>
              </a:rPr>
              <a:t>.</a:t>
            </a:r>
            <a:r>
              <a:rPr b="1" lang="en-US" sz="2300">
                <a:solidFill>
                  <a:schemeClr val="dk1"/>
                </a:solidFill>
                <a:latin typeface="Times New Roman"/>
                <a:ea typeface="Times New Roman"/>
                <a:cs typeface="Times New Roman"/>
                <a:sym typeface="Times New Roman"/>
              </a:rPr>
              <a:t> </a:t>
            </a:r>
            <a:r>
              <a:rPr b="1" lang="en-US" sz="2200">
                <a:solidFill>
                  <a:srgbClr val="FFFFFF"/>
                </a:solidFill>
                <a:latin typeface="Times New Roman"/>
                <a:ea typeface="Times New Roman"/>
                <a:cs typeface="Times New Roman"/>
                <a:sym typeface="Times New Roman"/>
              </a:rPr>
              <a:t>Conclusion:</a:t>
            </a:r>
            <a:endParaRPr b="1" sz="2200">
              <a:solidFill>
                <a:srgbClr val="FFFFFF"/>
              </a:solidFill>
              <a:latin typeface="Times New Roman"/>
              <a:ea typeface="Times New Roman"/>
              <a:cs typeface="Times New Roman"/>
              <a:sym typeface="Times New Roman"/>
            </a:endParaRPr>
          </a:p>
          <a:p>
            <a:pPr indent="-355600" lvl="0" marL="457200" marR="360680" rtl="0" algn="l">
              <a:spcBef>
                <a:spcPts val="80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The project successfully demonstrated handwritten digit recognition using the Naive Bayes ,Gauss Bayes and KNN algorithm.</a:t>
            </a:r>
            <a:endParaRPr sz="2000">
              <a:solidFill>
                <a:schemeClr val="lt1"/>
              </a:solidFill>
              <a:latin typeface="Times New Roman"/>
              <a:ea typeface="Times New Roman"/>
              <a:cs typeface="Times New Roman"/>
              <a:sym typeface="Times New Roman"/>
            </a:endParaRPr>
          </a:p>
          <a:p>
            <a:pPr indent="-355600" lvl="0" marL="457200" marR="36068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The manual implementation provided a deep understanding of how Naive Bayes,Gauss Bayes and KNN algorithm works, including its computational challenges with large datasets.</a:t>
            </a:r>
            <a:endParaRPr sz="2000">
              <a:solidFill>
                <a:schemeClr val="lt1"/>
              </a:solidFill>
              <a:latin typeface="Times New Roman"/>
              <a:ea typeface="Times New Roman"/>
              <a:cs typeface="Times New Roman"/>
              <a:sym typeface="Times New Roman"/>
            </a:endParaRPr>
          </a:p>
          <a:p>
            <a:pPr indent="-355600" lvl="0" marL="457200" marR="36068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Visualization of the results enabled a straightforward comparison between true and predicted labels, showcasing the effectiveness of the model and identifying areas for further optimization.</a:t>
            </a:r>
            <a:endParaRPr sz="2000">
              <a:solidFill>
                <a:schemeClr val="lt1"/>
              </a:solidFill>
              <a:latin typeface="Times New Roman"/>
              <a:ea typeface="Times New Roman"/>
              <a:cs typeface="Times New Roman"/>
              <a:sym typeface="Times New Roman"/>
            </a:endParaRPr>
          </a:p>
          <a:p>
            <a:pPr indent="-355600" lvl="0" marL="457200" marR="36068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Compared to all the algorithm Gauss bayes and KNN model giving good accuracy but the KNN is cost effective and takes a long time to run but it gives similar results.</a:t>
            </a:r>
            <a:endParaRPr sz="2000">
              <a:solidFill>
                <a:schemeClr val="lt1"/>
              </a:solidFill>
              <a:latin typeface="Times New Roman"/>
              <a:ea typeface="Times New Roman"/>
              <a:cs typeface="Times New Roman"/>
              <a:sym typeface="Times New Roman"/>
            </a:endParaRPr>
          </a:p>
          <a:p>
            <a:pPr indent="-355600" lvl="0" marL="457200" marR="36068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This implementation reduces the time spent on reading meters, bills can be generated and sent out more quickly and Improved Customer Satisfaction: </a:t>
            </a:r>
            <a:endParaRPr sz="2000">
              <a:solidFill>
                <a:schemeClr val="lt1"/>
              </a:solidFill>
              <a:latin typeface="Times New Roman"/>
              <a:ea typeface="Times New Roman"/>
              <a:cs typeface="Times New Roman"/>
              <a:sym typeface="Times New Roman"/>
            </a:endParaRPr>
          </a:p>
          <a:p>
            <a:pPr indent="-355600" lvl="0" marL="457200" marR="36068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Accurate and timely billing reduces customer complaints and improves trust in the service.</a:t>
            </a:r>
            <a:endParaRPr sz="2000">
              <a:solidFill>
                <a:schemeClr val="lt1"/>
              </a:solidFill>
              <a:latin typeface="Times New Roman"/>
              <a:ea typeface="Times New Roman"/>
              <a:cs typeface="Times New Roman"/>
              <a:sym typeface="Times New Roman"/>
            </a:endParaRPr>
          </a:p>
          <a:p>
            <a:pPr indent="-355600" lvl="0" marL="457200" marR="360680" rtl="0" algn="l">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This will improve 10% profit and reduce the labor cost upto  5 to 10 Percent.</a:t>
            </a:r>
            <a:endParaRPr sz="2000">
              <a:solidFill>
                <a:schemeClr val="lt1"/>
              </a:solidFill>
              <a:latin typeface="Times New Roman"/>
              <a:ea typeface="Times New Roman"/>
              <a:cs typeface="Times New Roman"/>
              <a:sym typeface="Times New Roman"/>
            </a:endParaRPr>
          </a:p>
          <a:p>
            <a:pPr indent="0" lvl="0" marL="457200" rtl="0" algn="l">
              <a:lnSpc>
                <a:spcPct val="115000"/>
              </a:lnSpc>
              <a:spcBef>
                <a:spcPts val="1400"/>
              </a:spcBef>
              <a:spcAft>
                <a:spcPts val="400"/>
              </a:spcAft>
              <a:buNone/>
            </a:pPr>
            <a:r>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12"/>
          <p:cNvSpPr txBox="1"/>
          <p:nvPr/>
        </p:nvSpPr>
        <p:spPr>
          <a:xfrm>
            <a:off x="2239150" y="2723550"/>
            <a:ext cx="9630900" cy="141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4000">
                <a:solidFill>
                  <a:srgbClr val="FFFFFF"/>
                </a:solidFill>
                <a:latin typeface="Times New Roman"/>
                <a:ea typeface="Times New Roman"/>
                <a:cs typeface="Times New Roman"/>
                <a:sym typeface="Times New Roman"/>
              </a:rPr>
              <a:t>Thank you……</a:t>
            </a:r>
            <a:endParaRPr b="1" sz="4900">
              <a:solidFill>
                <a:srgbClr val="FFFFFF"/>
              </a:solidFill>
              <a:latin typeface="Times New Roman"/>
              <a:ea typeface="Times New Roman"/>
              <a:cs typeface="Times New Roman"/>
              <a:sym typeface="Times New Roman"/>
            </a:endParaRPr>
          </a:p>
          <a:p>
            <a:pPr indent="0" lvl="0" marL="0" rtl="0" algn="l">
              <a:lnSpc>
                <a:spcPct val="115000"/>
              </a:lnSpc>
              <a:spcBef>
                <a:spcPts val="1400"/>
              </a:spcBef>
              <a:spcAft>
                <a:spcPts val="400"/>
              </a:spcAft>
              <a:buNone/>
            </a:pPr>
            <a:r>
              <a:t/>
            </a:r>
            <a:endParaRPr b="1" sz="2200">
              <a:solidFill>
                <a:srgbClr val="FFFFFF"/>
              </a:solidFill>
              <a:latin typeface="Times New Roman"/>
              <a:ea typeface="Times New Roman"/>
              <a:cs typeface="Times New Roman"/>
              <a:sym typeface="Times New Roman"/>
            </a:endParaRPr>
          </a:p>
        </p:txBody>
      </p:sp>
      <p:sp>
        <p:nvSpPr>
          <p:cNvPr id="496" name="Google Shape;496;p12"/>
          <p:cNvSpPr txBox="1"/>
          <p:nvPr>
            <p:ph idx="12" type="sldNum"/>
          </p:nvPr>
        </p:nvSpPr>
        <p:spPr>
          <a:xfrm>
            <a:off x="11324050" y="466800"/>
            <a:ext cx="546000" cy="591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
          <p:cNvSpPr txBox="1"/>
          <p:nvPr>
            <p:ph type="title"/>
          </p:nvPr>
        </p:nvSpPr>
        <p:spPr>
          <a:xfrm>
            <a:off x="827073" y="1205635"/>
            <a:ext cx="4580100" cy="53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2800"/>
              <a:buFont typeface="Century Gothic"/>
              <a:buNone/>
            </a:pPr>
            <a:r>
              <a:rPr lang="en-US"/>
              <a:t>Introduction</a:t>
            </a:r>
            <a:endParaRPr/>
          </a:p>
        </p:txBody>
      </p:sp>
      <p:sp>
        <p:nvSpPr>
          <p:cNvPr id="372" name="Google Shape;372;p2"/>
          <p:cNvSpPr txBox="1"/>
          <p:nvPr>
            <p:ph idx="1" type="body"/>
          </p:nvPr>
        </p:nvSpPr>
        <p:spPr>
          <a:xfrm>
            <a:off x="827075" y="1743525"/>
            <a:ext cx="6055800" cy="4379400"/>
          </a:xfrm>
          <a:prstGeom prst="rect">
            <a:avLst/>
          </a:prstGeom>
          <a:solidFill>
            <a:schemeClr val="accent1"/>
          </a:solidFill>
          <a:ln>
            <a:noFill/>
          </a:ln>
        </p:spPr>
        <p:txBody>
          <a:bodyPr anchorCtr="0" anchor="t" bIns="45700" lIns="91425" spcFirstLastPara="1" rIns="91425" wrap="square" tIns="45700">
            <a:noAutofit/>
          </a:bodyPr>
          <a:lstStyle/>
          <a:p>
            <a:pPr indent="-368300" lvl="0" marL="457200" rtl="0" algn="l">
              <a:lnSpc>
                <a:spcPct val="100000"/>
              </a:lnSpc>
              <a:spcBef>
                <a:spcPts val="0"/>
              </a:spcBef>
              <a:spcAft>
                <a:spcPts val="0"/>
              </a:spcAft>
              <a:buClr>
                <a:srgbClr val="BF9000"/>
              </a:buClr>
              <a:buSzPts val="2200"/>
              <a:buFont typeface="Times New Roman"/>
              <a:buChar char="●"/>
            </a:pPr>
            <a:r>
              <a:rPr lang="en-US" sz="2200">
                <a:solidFill>
                  <a:srgbClr val="BF9000"/>
                </a:solidFill>
                <a:latin typeface="Times New Roman"/>
                <a:ea typeface="Times New Roman"/>
                <a:cs typeface="Times New Roman"/>
                <a:sym typeface="Times New Roman"/>
              </a:rPr>
              <a:t>ABC Utility company that produce and deliver basic essential Services such as </a:t>
            </a:r>
            <a:r>
              <a:rPr lang="en-US" sz="2200">
                <a:solidFill>
                  <a:srgbClr val="BF9000"/>
                </a:solidFill>
                <a:latin typeface="Times New Roman"/>
                <a:ea typeface="Times New Roman"/>
                <a:cs typeface="Times New Roman"/>
                <a:sym typeface="Times New Roman"/>
              </a:rPr>
              <a:t>electricity</a:t>
            </a:r>
            <a:r>
              <a:rPr lang="en-US" sz="2200">
                <a:solidFill>
                  <a:srgbClr val="BF9000"/>
                </a:solidFill>
                <a:latin typeface="Times New Roman"/>
                <a:ea typeface="Times New Roman"/>
                <a:cs typeface="Times New Roman"/>
                <a:sym typeface="Times New Roman"/>
              </a:rPr>
              <a:t>, natural gas and water.</a:t>
            </a:r>
            <a:endParaRPr sz="2200">
              <a:solidFill>
                <a:srgbClr val="BF9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200">
              <a:solidFill>
                <a:srgbClr val="BF9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400">
                <a:solidFill>
                  <a:srgbClr val="4A86E8"/>
                </a:solidFill>
                <a:latin typeface="Times New Roman"/>
                <a:ea typeface="Times New Roman"/>
                <a:cs typeface="Times New Roman"/>
                <a:sym typeface="Times New Roman"/>
              </a:rPr>
              <a:t>Problem Statement:</a:t>
            </a:r>
            <a:endParaRPr sz="2400">
              <a:solidFill>
                <a:srgbClr val="4A86E8"/>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rgbClr val="BF9000"/>
              </a:buClr>
              <a:buSzPts val="2200"/>
              <a:buFont typeface="Times New Roman"/>
              <a:buChar char="●"/>
            </a:pPr>
            <a:r>
              <a:rPr lang="en-US" sz="2200">
                <a:solidFill>
                  <a:srgbClr val="BF9000"/>
                </a:solidFill>
                <a:latin typeface="Times New Roman"/>
                <a:ea typeface="Times New Roman"/>
                <a:cs typeface="Times New Roman"/>
                <a:sym typeface="Times New Roman"/>
              </a:rPr>
              <a:t>ABC Utility company  need to regularly read meter data for billing purposes, and some older meters display readings in handwritten digits.</a:t>
            </a:r>
            <a:endParaRPr sz="2200">
              <a:solidFill>
                <a:srgbClr val="BF9000"/>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rgbClr val="BF9000"/>
              </a:buClr>
              <a:buSzPts val="2200"/>
              <a:buFont typeface="Times New Roman"/>
              <a:buChar char="●"/>
            </a:pPr>
            <a:r>
              <a:rPr lang="en-US" sz="2200">
                <a:solidFill>
                  <a:srgbClr val="BF9000"/>
                </a:solidFill>
                <a:latin typeface="Times New Roman"/>
                <a:ea typeface="Times New Roman"/>
                <a:cs typeface="Times New Roman"/>
                <a:sym typeface="Times New Roman"/>
              </a:rPr>
              <a:t>We have </a:t>
            </a:r>
            <a:r>
              <a:rPr lang="en-US" sz="2200">
                <a:solidFill>
                  <a:srgbClr val="BF9000"/>
                </a:solidFill>
                <a:latin typeface="Times New Roman"/>
                <a:ea typeface="Times New Roman"/>
                <a:cs typeface="Times New Roman"/>
                <a:sym typeface="Times New Roman"/>
              </a:rPr>
              <a:t>MNIST dataset to </a:t>
            </a:r>
            <a:r>
              <a:rPr lang="en-US" sz="2200">
                <a:solidFill>
                  <a:srgbClr val="BF9000"/>
                </a:solidFill>
                <a:latin typeface="Times New Roman"/>
                <a:ea typeface="Times New Roman"/>
                <a:cs typeface="Times New Roman"/>
                <a:sym typeface="Times New Roman"/>
              </a:rPr>
              <a:t>recognize handwritten digits ,which consists of 60,000 training images and 10,000 test images of digits (0-9). </a:t>
            </a:r>
            <a:endParaRPr sz="2200">
              <a:solidFill>
                <a:srgbClr val="BF900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lt1"/>
              </a:buClr>
              <a:buSzPts val="1600"/>
              <a:buNone/>
            </a:pPr>
            <a:r>
              <a:t/>
            </a:r>
            <a:endParaRPr/>
          </a:p>
        </p:txBody>
      </p:sp>
      <p:sp>
        <p:nvSpPr>
          <p:cNvPr id="373" name="Google Shape;373;p2"/>
          <p:cNvSpPr txBox="1"/>
          <p:nvPr>
            <p:ph idx="12" type="sldNum"/>
          </p:nvPr>
        </p:nvSpPr>
        <p:spPr>
          <a:xfrm>
            <a:off x="11385344" y="205504"/>
            <a:ext cx="546000" cy="579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FFFF00"/>
                </a:solidFill>
              </a:rPr>
              <a:t>‹#›</a:t>
            </a:fld>
            <a:endParaRPr>
              <a:solidFill>
                <a:srgbClr val="FFFF00"/>
              </a:solidFill>
            </a:endParaRPr>
          </a:p>
        </p:txBody>
      </p:sp>
      <p:pic>
        <p:nvPicPr>
          <p:cNvPr id="374" name="Google Shape;374;p2"/>
          <p:cNvPicPr preferRelativeResize="0"/>
          <p:nvPr/>
        </p:nvPicPr>
        <p:blipFill>
          <a:blip r:embed="rId3">
            <a:alphaModFix/>
          </a:blip>
          <a:stretch>
            <a:fillRect/>
          </a:stretch>
        </p:blipFill>
        <p:spPr>
          <a:xfrm>
            <a:off x="7756925" y="1870950"/>
            <a:ext cx="3305600" cy="254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
          <p:cNvSpPr txBox="1"/>
          <p:nvPr>
            <p:ph type="title"/>
          </p:nvPr>
        </p:nvSpPr>
        <p:spPr>
          <a:xfrm>
            <a:off x="2545575" y="695100"/>
            <a:ext cx="5347500" cy="667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2100">
              <a:solidFill>
                <a:schemeClr val="accent6"/>
              </a:solidFill>
            </a:endParaRPr>
          </a:p>
          <a:p>
            <a:pPr indent="0" lvl="0" marL="0" rtl="0" algn="l">
              <a:spcBef>
                <a:spcPts val="0"/>
              </a:spcBef>
              <a:spcAft>
                <a:spcPts val="0"/>
              </a:spcAft>
              <a:buClr>
                <a:schemeClr val="dk1"/>
              </a:buClr>
              <a:buSzPts val="1100"/>
              <a:buFont typeface="Arial"/>
              <a:buNone/>
            </a:pPr>
            <a:r>
              <a:rPr lang="en-US" sz="2100">
                <a:solidFill>
                  <a:schemeClr val="accent6"/>
                </a:solidFill>
              </a:rPr>
              <a:t>Challenges of Manual Meter Reading</a:t>
            </a:r>
            <a:endParaRPr sz="2100">
              <a:solidFill>
                <a:schemeClr val="accent6"/>
              </a:solidFill>
            </a:endParaRPr>
          </a:p>
          <a:p>
            <a:pPr indent="0" lvl="0" marL="0" rtl="0" algn="l">
              <a:lnSpc>
                <a:spcPct val="90000"/>
              </a:lnSpc>
              <a:spcBef>
                <a:spcPts val="0"/>
              </a:spcBef>
              <a:spcAft>
                <a:spcPts val="0"/>
              </a:spcAft>
              <a:buClr>
                <a:schemeClr val="lt1"/>
              </a:buClr>
              <a:buSzPts val="2800"/>
              <a:buFont typeface="Century Gothic"/>
              <a:buNone/>
            </a:pPr>
            <a:r>
              <a:t/>
            </a:r>
            <a:endParaRPr sz="1600">
              <a:solidFill>
                <a:schemeClr val="accent6"/>
              </a:solidFill>
            </a:endParaRPr>
          </a:p>
        </p:txBody>
      </p:sp>
      <p:sp>
        <p:nvSpPr>
          <p:cNvPr id="381" name="Google Shape;381;p3"/>
          <p:cNvSpPr txBox="1"/>
          <p:nvPr>
            <p:ph idx="1" type="body"/>
          </p:nvPr>
        </p:nvSpPr>
        <p:spPr>
          <a:xfrm>
            <a:off x="4199575" y="1506300"/>
            <a:ext cx="6701400" cy="151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None/>
            </a:pPr>
            <a:r>
              <a:t/>
            </a:r>
            <a:endParaRPr/>
          </a:p>
          <a:p>
            <a:pPr indent="-361950" lvl="0" marL="457200" rtl="0" algn="l">
              <a:spcBef>
                <a:spcPts val="0"/>
              </a:spcBef>
              <a:spcAft>
                <a:spcPts val="0"/>
              </a:spcAft>
              <a:buSzPts val="2100"/>
              <a:buChar char="●"/>
            </a:pPr>
            <a:r>
              <a:rPr lang="en-US" sz="2100"/>
              <a:t>Human error in reading and recording meter data.</a:t>
            </a:r>
            <a:endParaRPr sz="2100"/>
          </a:p>
          <a:p>
            <a:pPr indent="-361950" lvl="0" marL="457200" rtl="0" algn="l">
              <a:spcBef>
                <a:spcPts val="0"/>
              </a:spcBef>
              <a:spcAft>
                <a:spcPts val="0"/>
              </a:spcAft>
              <a:buSzPts val="2100"/>
              <a:buChar char="●"/>
            </a:pPr>
            <a:r>
              <a:rPr lang="en-US" sz="2100"/>
              <a:t>High operational costs due to labor-intensive processes.</a:t>
            </a:r>
            <a:endParaRPr sz="2100"/>
          </a:p>
          <a:p>
            <a:pPr indent="-361950" lvl="0" marL="457200" rtl="0" algn="l">
              <a:spcBef>
                <a:spcPts val="0"/>
              </a:spcBef>
              <a:spcAft>
                <a:spcPts val="0"/>
              </a:spcAft>
              <a:buSzPts val="2100"/>
              <a:buChar char="●"/>
            </a:pPr>
            <a:r>
              <a:rPr lang="en-US" sz="2100"/>
              <a:t>Inconsistent readings leading to billing inaccuracies.</a:t>
            </a:r>
            <a:endParaRPr sz="2100"/>
          </a:p>
          <a:p>
            <a:pPr indent="-361950" lvl="0" marL="457200" rtl="0" algn="l">
              <a:spcBef>
                <a:spcPts val="0"/>
              </a:spcBef>
              <a:spcAft>
                <a:spcPts val="0"/>
              </a:spcAft>
              <a:buSzPts val="2100"/>
              <a:buChar char="●"/>
            </a:pPr>
            <a:r>
              <a:rPr lang="en-US" sz="2100"/>
              <a:t>Difficulty in reading meters in remote or hard-to-access locations.</a:t>
            </a:r>
            <a:endParaRPr sz="2100"/>
          </a:p>
          <a:p>
            <a:pPr indent="0" lvl="0" marL="457200" rtl="0" algn="l">
              <a:spcBef>
                <a:spcPts val="0"/>
              </a:spcBef>
              <a:spcAft>
                <a:spcPts val="0"/>
              </a:spcAft>
              <a:buNone/>
            </a:pPr>
            <a:r>
              <a:t/>
            </a:r>
            <a:endParaRPr sz="2100"/>
          </a:p>
          <a:p>
            <a:pPr indent="0" lvl="0" marL="0" rtl="0" algn="l">
              <a:spcBef>
                <a:spcPts val="0"/>
              </a:spcBef>
              <a:spcAft>
                <a:spcPts val="0"/>
              </a:spcAft>
              <a:buClr>
                <a:schemeClr val="dk1"/>
              </a:buClr>
              <a:buSzPts val="1100"/>
              <a:buNone/>
            </a:pPr>
            <a:r>
              <a:t/>
            </a:r>
            <a:endParaRPr sz="2100"/>
          </a:p>
          <a:p>
            <a:pPr indent="0" lvl="0" marL="0" rtl="0" algn="l">
              <a:lnSpc>
                <a:spcPct val="90000"/>
              </a:lnSpc>
              <a:spcBef>
                <a:spcPts val="0"/>
              </a:spcBef>
              <a:spcAft>
                <a:spcPts val="0"/>
              </a:spcAft>
              <a:buClr>
                <a:schemeClr val="accent6"/>
              </a:buClr>
              <a:buSzPts val="1600"/>
              <a:buNone/>
            </a:pPr>
            <a:r>
              <a:t/>
            </a:r>
            <a:endParaRPr/>
          </a:p>
        </p:txBody>
      </p:sp>
      <p:sp>
        <p:nvSpPr>
          <p:cNvPr id="382" name="Google Shape;382;p3"/>
          <p:cNvSpPr txBox="1"/>
          <p:nvPr>
            <p:ph idx="12" type="sldNum"/>
          </p:nvPr>
        </p:nvSpPr>
        <p:spPr>
          <a:xfrm>
            <a:off x="11535719" y="115079"/>
            <a:ext cx="546000" cy="579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3" name="Google Shape;383;p3"/>
          <p:cNvSpPr txBox="1"/>
          <p:nvPr/>
        </p:nvSpPr>
        <p:spPr>
          <a:xfrm>
            <a:off x="3124875" y="3810000"/>
            <a:ext cx="3381000" cy="79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t/>
            </a:r>
            <a:endParaRPr b="1" sz="2200">
              <a:solidFill>
                <a:schemeClr val="accent6"/>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rPr b="1" lang="en-US" sz="2200">
                <a:solidFill>
                  <a:schemeClr val="accent6"/>
                </a:solidFill>
                <a:latin typeface="Century Gothic"/>
                <a:ea typeface="Century Gothic"/>
                <a:cs typeface="Century Gothic"/>
                <a:sym typeface="Century Gothic"/>
              </a:rPr>
              <a:t>Action</a:t>
            </a:r>
            <a:endParaRPr b="1" sz="2200">
              <a:solidFill>
                <a:schemeClr val="accent6"/>
              </a:solidFill>
              <a:latin typeface="Century Gothic"/>
              <a:ea typeface="Century Gothic"/>
              <a:cs typeface="Century Gothic"/>
              <a:sym typeface="Century Gothic"/>
            </a:endParaRPr>
          </a:p>
        </p:txBody>
      </p:sp>
      <p:sp>
        <p:nvSpPr>
          <p:cNvPr id="384" name="Google Shape;384;p3"/>
          <p:cNvSpPr txBox="1"/>
          <p:nvPr/>
        </p:nvSpPr>
        <p:spPr>
          <a:xfrm>
            <a:off x="3982325" y="4717075"/>
            <a:ext cx="7992300" cy="1708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1600">
                <a:solidFill>
                  <a:schemeClr val="accent6"/>
                </a:solidFill>
                <a:latin typeface="Century Gothic"/>
                <a:ea typeface="Century Gothic"/>
                <a:cs typeface="Century Gothic"/>
                <a:sym typeface="Century Gothic"/>
              </a:rPr>
              <a:t> </a:t>
            </a:r>
            <a:r>
              <a:rPr b="1" lang="en-US" sz="2200">
                <a:solidFill>
                  <a:schemeClr val="accent6"/>
                </a:solidFill>
                <a:latin typeface="Century Gothic"/>
                <a:ea typeface="Century Gothic"/>
                <a:cs typeface="Century Gothic"/>
                <a:sym typeface="Century Gothic"/>
              </a:rPr>
              <a:t>A digit recognition model can be deployed .So that,it  automatically read and record meter data, even from analog meters with handwritten or stylized digits.</a:t>
            </a:r>
            <a:endParaRPr b="1" sz="2200">
              <a:solidFill>
                <a:schemeClr val="accent6"/>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b="1" sz="2200">
              <a:solidFill>
                <a:schemeClr val="accent6"/>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b="1" sz="2200">
              <a:solidFill>
                <a:schemeClr val="accent6"/>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
          <p:cNvSpPr txBox="1"/>
          <p:nvPr>
            <p:ph idx="12" type="sldNum"/>
          </p:nvPr>
        </p:nvSpPr>
        <p:spPr>
          <a:xfrm>
            <a:off x="11418744" y="474404"/>
            <a:ext cx="546000" cy="579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0" name="Google Shape;390;p4"/>
          <p:cNvSpPr txBox="1"/>
          <p:nvPr/>
        </p:nvSpPr>
        <p:spPr>
          <a:xfrm>
            <a:off x="1721175" y="1304850"/>
            <a:ext cx="8060100" cy="4248300"/>
          </a:xfrm>
          <a:prstGeom prst="rect">
            <a:avLst/>
          </a:prstGeom>
          <a:noFill/>
          <a:ln>
            <a:noFill/>
          </a:ln>
        </p:spPr>
        <p:txBody>
          <a:bodyPr anchorCtr="0" anchor="t" bIns="91425" lIns="91425" spcFirstLastPara="1" rIns="91425" wrap="square" tIns="91425">
            <a:spAutoFit/>
          </a:bodyPr>
          <a:lstStyle/>
          <a:p>
            <a:pPr indent="0" lvl="0" marL="63500" rtl="0" algn="l">
              <a:spcBef>
                <a:spcPts val="0"/>
              </a:spcBef>
              <a:spcAft>
                <a:spcPts val="0"/>
              </a:spcAft>
              <a:buNone/>
            </a:pPr>
            <a:r>
              <a:rPr b="1" lang="en-US" sz="2200">
                <a:solidFill>
                  <a:srgbClr val="D3E3FD"/>
                </a:solidFill>
                <a:latin typeface="Times New Roman"/>
                <a:ea typeface="Times New Roman"/>
                <a:cs typeface="Times New Roman"/>
                <a:sym typeface="Times New Roman"/>
              </a:rPr>
              <a:t>Data Preprocessing:</a:t>
            </a:r>
            <a:endParaRPr b="1" sz="2200">
              <a:solidFill>
                <a:srgbClr val="D3E3FD"/>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rgbClr val="D3E3FD"/>
              </a:solidFill>
              <a:latin typeface="Times New Roman"/>
              <a:ea typeface="Times New Roman"/>
              <a:cs typeface="Times New Roman"/>
              <a:sym typeface="Times New Roman"/>
            </a:endParaRPr>
          </a:p>
          <a:p>
            <a:pPr indent="-368300" lvl="0" marL="457200" rtl="0" algn="l">
              <a:spcBef>
                <a:spcPts val="0"/>
              </a:spcBef>
              <a:spcAft>
                <a:spcPts val="0"/>
              </a:spcAft>
              <a:buClr>
                <a:srgbClr val="D3E3FD"/>
              </a:buClr>
              <a:buSzPts val="2200"/>
              <a:buFont typeface="Times New Roman"/>
              <a:buChar char="●"/>
            </a:pPr>
            <a:r>
              <a:rPr b="1" lang="en-US" sz="2200">
                <a:solidFill>
                  <a:srgbClr val="D3E3FD"/>
                </a:solidFill>
                <a:latin typeface="Times New Roman"/>
                <a:ea typeface="Times New Roman"/>
                <a:cs typeface="Times New Roman"/>
                <a:sym typeface="Times New Roman"/>
              </a:rPr>
              <a:t>Data Loading: </a:t>
            </a:r>
            <a:r>
              <a:rPr lang="en-US" sz="2200">
                <a:solidFill>
                  <a:srgbClr val="D3E3FD"/>
                </a:solidFill>
                <a:latin typeface="Times New Roman"/>
                <a:ea typeface="Times New Roman"/>
                <a:cs typeface="Times New Roman"/>
                <a:sym typeface="Times New Roman"/>
              </a:rPr>
              <a:t>The MNIST dataset was loaded from CSV files containing pixel values (0-255) and corresponding labels.</a:t>
            </a:r>
            <a:endParaRPr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200">
              <a:solidFill>
                <a:srgbClr val="D3E3FD"/>
              </a:solidFill>
              <a:latin typeface="Times New Roman"/>
              <a:ea typeface="Times New Roman"/>
              <a:cs typeface="Times New Roman"/>
              <a:sym typeface="Times New Roman"/>
            </a:endParaRPr>
          </a:p>
          <a:p>
            <a:pPr indent="-368300" lvl="0" marL="457200" rtl="0" algn="l">
              <a:spcBef>
                <a:spcPts val="0"/>
              </a:spcBef>
              <a:spcAft>
                <a:spcPts val="0"/>
              </a:spcAft>
              <a:buClr>
                <a:srgbClr val="D3E3FD"/>
              </a:buClr>
              <a:buSzPts val="2200"/>
              <a:buFont typeface="Times New Roman"/>
              <a:buChar char="●"/>
            </a:pPr>
            <a:r>
              <a:rPr b="1" lang="en-US" sz="2200">
                <a:solidFill>
                  <a:srgbClr val="D3E3FD"/>
                </a:solidFill>
                <a:latin typeface="Times New Roman"/>
                <a:ea typeface="Times New Roman"/>
                <a:cs typeface="Times New Roman"/>
                <a:sym typeface="Times New Roman"/>
              </a:rPr>
              <a:t>Normalization: </a:t>
            </a:r>
            <a:r>
              <a:rPr lang="en-US" sz="2200">
                <a:solidFill>
                  <a:srgbClr val="D3E3FD"/>
                </a:solidFill>
                <a:latin typeface="Times New Roman"/>
                <a:ea typeface="Times New Roman"/>
                <a:cs typeface="Times New Roman"/>
                <a:sym typeface="Times New Roman"/>
              </a:rPr>
              <a:t>The pixel values were normalized to the range of 0 to 1 to improve the efficiency of the algorithm.</a:t>
            </a:r>
            <a:endParaRPr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200">
              <a:solidFill>
                <a:srgbClr val="D3E3FD"/>
              </a:solidFill>
              <a:latin typeface="Times New Roman"/>
              <a:ea typeface="Times New Roman"/>
              <a:cs typeface="Times New Roman"/>
              <a:sym typeface="Times New Roman"/>
            </a:endParaRPr>
          </a:p>
          <a:p>
            <a:pPr indent="-368300" lvl="0" marL="457200" rtl="0" algn="l">
              <a:spcBef>
                <a:spcPts val="0"/>
              </a:spcBef>
              <a:spcAft>
                <a:spcPts val="0"/>
              </a:spcAft>
              <a:buClr>
                <a:srgbClr val="D3E3FD"/>
              </a:buClr>
              <a:buSzPts val="2200"/>
              <a:buFont typeface="Times New Roman"/>
              <a:buChar char="●"/>
            </a:pPr>
            <a:r>
              <a:rPr b="1" lang="en-US" sz="2200">
                <a:solidFill>
                  <a:srgbClr val="D3E3FD"/>
                </a:solidFill>
                <a:latin typeface="Times New Roman"/>
                <a:ea typeface="Times New Roman"/>
                <a:cs typeface="Times New Roman"/>
                <a:sym typeface="Times New Roman"/>
              </a:rPr>
              <a:t>Reshaping: </a:t>
            </a:r>
            <a:r>
              <a:rPr lang="en-US" sz="2200">
                <a:solidFill>
                  <a:srgbClr val="D3E3FD"/>
                </a:solidFill>
                <a:latin typeface="Times New Roman"/>
                <a:ea typeface="Times New Roman"/>
                <a:cs typeface="Times New Roman"/>
                <a:sym typeface="Times New Roman"/>
              </a:rPr>
              <a:t>The images, originally represented as 784-dimensional vectors, were reshaped into 28*28 matrices for visualization purposes.</a:t>
            </a:r>
            <a:endParaRPr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200">
              <a:solidFill>
                <a:srgbClr val="D3E3FD"/>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
          <p:cNvSpPr txBox="1"/>
          <p:nvPr>
            <p:ph idx="12" type="sldNum"/>
          </p:nvPr>
        </p:nvSpPr>
        <p:spPr>
          <a:xfrm>
            <a:off x="11452169" y="390854"/>
            <a:ext cx="546000" cy="579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6" name="Google Shape;396;p5"/>
          <p:cNvSpPr txBox="1"/>
          <p:nvPr/>
        </p:nvSpPr>
        <p:spPr>
          <a:xfrm>
            <a:off x="2740525" y="1167250"/>
            <a:ext cx="8060100" cy="3909600"/>
          </a:xfrm>
          <a:prstGeom prst="rect">
            <a:avLst/>
          </a:prstGeom>
          <a:noFill/>
          <a:ln>
            <a:noFill/>
          </a:ln>
        </p:spPr>
        <p:txBody>
          <a:bodyPr anchorCtr="0" anchor="t" bIns="91425" lIns="91425" spcFirstLastPara="1" rIns="91425" wrap="square" tIns="91425">
            <a:spAutoFit/>
          </a:bodyPr>
          <a:lstStyle/>
          <a:p>
            <a:pPr indent="0" lvl="0" marL="63500" rtl="0" algn="l">
              <a:spcBef>
                <a:spcPts val="0"/>
              </a:spcBef>
              <a:spcAft>
                <a:spcPts val="0"/>
              </a:spcAft>
              <a:buNone/>
            </a:pPr>
            <a:r>
              <a:rPr b="1" lang="en-US" sz="2200">
                <a:solidFill>
                  <a:srgbClr val="D3E3FD"/>
                </a:solidFill>
                <a:latin typeface="Times New Roman"/>
                <a:ea typeface="Times New Roman"/>
                <a:cs typeface="Times New Roman"/>
                <a:sym typeface="Times New Roman"/>
              </a:rPr>
              <a:t>Classification Model</a:t>
            </a:r>
            <a:r>
              <a:rPr b="1" lang="en-US" sz="2200">
                <a:solidFill>
                  <a:srgbClr val="D3E3FD"/>
                </a:solidFill>
                <a:latin typeface="Times New Roman"/>
                <a:ea typeface="Times New Roman"/>
                <a:cs typeface="Times New Roman"/>
                <a:sym typeface="Times New Roman"/>
              </a:rPr>
              <a:t>:</a:t>
            </a:r>
            <a:endParaRPr b="1" sz="2200">
              <a:solidFill>
                <a:srgbClr val="D3E3FD"/>
              </a:solidFill>
              <a:latin typeface="Times New Roman"/>
              <a:ea typeface="Times New Roman"/>
              <a:cs typeface="Times New Roman"/>
              <a:sym typeface="Times New Roman"/>
            </a:endParaRPr>
          </a:p>
          <a:p>
            <a:pPr indent="0" lvl="0" marL="63500" rtl="0" algn="l">
              <a:spcBef>
                <a:spcPts val="0"/>
              </a:spcBef>
              <a:spcAft>
                <a:spcPts val="0"/>
              </a:spcAft>
              <a:buNone/>
            </a:pPr>
            <a:r>
              <a:t/>
            </a:r>
            <a:endParaRPr b="1" sz="2200">
              <a:solidFill>
                <a:srgbClr val="D3E3FD"/>
              </a:solidFill>
              <a:latin typeface="Times New Roman"/>
              <a:ea typeface="Times New Roman"/>
              <a:cs typeface="Times New Roman"/>
              <a:sym typeface="Times New Roman"/>
            </a:endParaRPr>
          </a:p>
          <a:p>
            <a:pPr indent="-368300" lvl="0" marL="457200" rtl="0" algn="l">
              <a:spcBef>
                <a:spcPts val="0"/>
              </a:spcBef>
              <a:spcAft>
                <a:spcPts val="0"/>
              </a:spcAft>
              <a:buClr>
                <a:srgbClr val="D3E3FD"/>
              </a:buClr>
              <a:buSzPts val="2200"/>
              <a:buFont typeface="Times New Roman"/>
              <a:buChar char="●"/>
            </a:pPr>
            <a:r>
              <a:rPr b="1" lang="en-US" sz="2200">
                <a:solidFill>
                  <a:srgbClr val="D3E3FD"/>
                </a:solidFill>
                <a:latin typeface="Times New Roman"/>
                <a:ea typeface="Times New Roman"/>
                <a:cs typeface="Times New Roman"/>
                <a:sym typeface="Times New Roman"/>
              </a:rPr>
              <a:t>The Classification model is an algorithm that is deployed in analyzing the complex set of known data points and appropriately classifying them.</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2200">
              <a:solidFill>
                <a:srgbClr val="D3E3FD"/>
              </a:solidFill>
              <a:latin typeface="Times New Roman"/>
              <a:ea typeface="Times New Roman"/>
              <a:cs typeface="Times New Roman"/>
              <a:sym typeface="Times New Roman"/>
            </a:endParaRPr>
          </a:p>
          <a:p>
            <a:pPr indent="0" lvl="0" marL="0" rtl="0" algn="l">
              <a:spcBef>
                <a:spcPts val="0"/>
              </a:spcBef>
              <a:spcAft>
                <a:spcPts val="0"/>
              </a:spcAft>
              <a:buNone/>
            </a:pPr>
            <a:r>
              <a:rPr lang="en-US" sz="2200">
                <a:solidFill>
                  <a:srgbClr val="D3E3FD"/>
                </a:solidFill>
                <a:latin typeface="Times New Roman"/>
                <a:ea typeface="Times New Roman"/>
                <a:cs typeface="Times New Roman"/>
                <a:sym typeface="Times New Roman"/>
              </a:rPr>
              <a:t>Algorithm Models:</a:t>
            </a:r>
            <a:endParaRPr sz="2200">
              <a:solidFill>
                <a:srgbClr val="D3E3FD"/>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rgbClr val="D3E3FD"/>
              </a:solidFill>
              <a:latin typeface="Times New Roman"/>
              <a:ea typeface="Times New Roman"/>
              <a:cs typeface="Times New Roman"/>
              <a:sym typeface="Times New Roman"/>
            </a:endParaRPr>
          </a:p>
          <a:p>
            <a:pPr indent="-368300" lvl="0" marL="457200" rtl="0" algn="l">
              <a:spcBef>
                <a:spcPts val="0"/>
              </a:spcBef>
              <a:spcAft>
                <a:spcPts val="0"/>
              </a:spcAft>
              <a:buClr>
                <a:srgbClr val="D3E3FD"/>
              </a:buClr>
              <a:buSzPts val="2200"/>
              <a:buFont typeface="Times New Roman"/>
              <a:buChar char="●"/>
            </a:pPr>
            <a:r>
              <a:rPr lang="en-US" sz="2200">
                <a:solidFill>
                  <a:srgbClr val="D3E3FD"/>
                </a:solidFill>
                <a:latin typeface="Times New Roman"/>
                <a:ea typeface="Times New Roman"/>
                <a:cs typeface="Times New Roman"/>
                <a:sym typeface="Times New Roman"/>
              </a:rPr>
              <a:t>Naives Bayes</a:t>
            </a:r>
            <a:endParaRPr sz="2200">
              <a:solidFill>
                <a:srgbClr val="D3E3FD"/>
              </a:solidFill>
              <a:latin typeface="Times New Roman"/>
              <a:ea typeface="Times New Roman"/>
              <a:cs typeface="Times New Roman"/>
              <a:sym typeface="Times New Roman"/>
            </a:endParaRPr>
          </a:p>
          <a:p>
            <a:pPr indent="-368300" lvl="0" marL="457200" rtl="0" algn="l">
              <a:spcBef>
                <a:spcPts val="0"/>
              </a:spcBef>
              <a:spcAft>
                <a:spcPts val="0"/>
              </a:spcAft>
              <a:buClr>
                <a:srgbClr val="D3E3FD"/>
              </a:buClr>
              <a:buSzPts val="2200"/>
              <a:buFont typeface="Times New Roman"/>
              <a:buChar char="●"/>
            </a:pPr>
            <a:r>
              <a:rPr lang="en-US" sz="2200">
                <a:solidFill>
                  <a:srgbClr val="D3E3FD"/>
                </a:solidFill>
                <a:latin typeface="Times New Roman"/>
                <a:ea typeface="Times New Roman"/>
                <a:cs typeface="Times New Roman"/>
                <a:sym typeface="Times New Roman"/>
              </a:rPr>
              <a:t>KNN Algorithm</a:t>
            </a:r>
            <a:endParaRPr sz="2200">
              <a:solidFill>
                <a:srgbClr val="D3E3FD"/>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2200">
              <a:solidFill>
                <a:srgbClr val="D3E3FD"/>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
          <p:cNvSpPr txBox="1"/>
          <p:nvPr>
            <p:ph idx="12" type="sldNum"/>
          </p:nvPr>
        </p:nvSpPr>
        <p:spPr>
          <a:xfrm>
            <a:off x="11385344" y="587229"/>
            <a:ext cx="546000" cy="579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2" name="Google Shape;402;p6"/>
          <p:cNvSpPr txBox="1"/>
          <p:nvPr/>
        </p:nvSpPr>
        <p:spPr>
          <a:xfrm>
            <a:off x="1822950" y="1516900"/>
            <a:ext cx="8060100" cy="3232500"/>
          </a:xfrm>
          <a:prstGeom prst="rect">
            <a:avLst/>
          </a:prstGeom>
          <a:noFill/>
          <a:ln>
            <a:noFill/>
          </a:ln>
        </p:spPr>
        <p:txBody>
          <a:bodyPr anchorCtr="0" anchor="t" bIns="91425" lIns="91425" spcFirstLastPara="1" rIns="91425" wrap="square" tIns="91425">
            <a:spAutoFit/>
          </a:bodyPr>
          <a:lstStyle/>
          <a:p>
            <a:pPr indent="0" lvl="0" marL="63500" rtl="0" algn="l">
              <a:spcBef>
                <a:spcPts val="0"/>
              </a:spcBef>
              <a:spcAft>
                <a:spcPts val="0"/>
              </a:spcAft>
              <a:buNone/>
            </a:pPr>
            <a:r>
              <a:rPr b="1" lang="en-US" sz="2200">
                <a:solidFill>
                  <a:srgbClr val="D3E3FD"/>
                </a:solidFill>
                <a:latin typeface="Times New Roman"/>
                <a:ea typeface="Times New Roman"/>
                <a:cs typeface="Times New Roman"/>
                <a:sym typeface="Times New Roman"/>
              </a:rPr>
              <a:t>Naive Bayes</a:t>
            </a:r>
            <a:r>
              <a:rPr b="1" lang="en-US" sz="2200">
                <a:solidFill>
                  <a:srgbClr val="D3E3FD"/>
                </a:solidFill>
                <a:latin typeface="Times New Roman"/>
                <a:ea typeface="Times New Roman"/>
                <a:cs typeface="Times New Roman"/>
                <a:sym typeface="Times New Roman"/>
              </a:rPr>
              <a:t>:</a:t>
            </a:r>
            <a:endParaRPr b="1" sz="2200">
              <a:solidFill>
                <a:srgbClr val="D3E3FD"/>
              </a:solidFill>
              <a:latin typeface="Times New Roman"/>
              <a:ea typeface="Times New Roman"/>
              <a:cs typeface="Times New Roman"/>
              <a:sym typeface="Times New Roman"/>
            </a:endParaRPr>
          </a:p>
          <a:p>
            <a:pPr indent="-368300" lvl="0" marL="457200" rtl="0" algn="l">
              <a:spcBef>
                <a:spcPts val="0"/>
              </a:spcBef>
              <a:spcAft>
                <a:spcPts val="0"/>
              </a:spcAft>
              <a:buClr>
                <a:srgbClr val="D3E3FD"/>
              </a:buClr>
              <a:buSzPts val="2200"/>
              <a:buFont typeface="Times New Roman"/>
              <a:buChar char="●"/>
            </a:pPr>
            <a:r>
              <a:rPr b="1" lang="en-US" sz="2200">
                <a:solidFill>
                  <a:srgbClr val="D3E3FD"/>
                </a:solidFill>
                <a:latin typeface="Times New Roman"/>
                <a:ea typeface="Times New Roman"/>
                <a:cs typeface="Times New Roman"/>
                <a:sym typeface="Times New Roman"/>
              </a:rPr>
              <a:t>The Naives Bayes Classifier will operate by returning the class,which has the </a:t>
            </a:r>
            <a:r>
              <a:rPr b="1" lang="en-US" sz="2200">
                <a:solidFill>
                  <a:srgbClr val="D3E3FD"/>
                </a:solidFill>
                <a:latin typeface="Times New Roman"/>
                <a:ea typeface="Times New Roman"/>
                <a:cs typeface="Times New Roman"/>
                <a:sym typeface="Times New Roman"/>
              </a:rPr>
              <a:t>maximum</a:t>
            </a:r>
            <a:r>
              <a:rPr b="1" lang="en-US" sz="2200">
                <a:solidFill>
                  <a:srgbClr val="D3E3FD"/>
                </a:solidFill>
                <a:latin typeface="Times New Roman"/>
                <a:ea typeface="Times New Roman"/>
                <a:cs typeface="Times New Roman"/>
                <a:sym typeface="Times New Roman"/>
              </a:rPr>
              <a:t> posterior probability out of a group of classes(i.e. “spam” or “not spam”) for a given e-mail.</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2200">
              <a:solidFill>
                <a:srgbClr val="D3E3FD"/>
              </a:solidFill>
              <a:latin typeface="Times New Roman"/>
              <a:ea typeface="Times New Roman"/>
              <a:cs typeface="Times New Roman"/>
              <a:sym typeface="Times New Roman"/>
            </a:endParaRPr>
          </a:p>
          <a:p>
            <a:pPr indent="0" lvl="0" marL="0" rtl="0" algn="l">
              <a:spcBef>
                <a:spcPts val="0"/>
              </a:spcBef>
              <a:spcAft>
                <a:spcPts val="0"/>
              </a:spcAft>
              <a:buNone/>
            </a:pPr>
            <a:r>
              <a:rPr lang="en-US" sz="2200">
                <a:solidFill>
                  <a:srgbClr val="D3E3FD"/>
                </a:solidFill>
                <a:latin typeface="Times New Roman"/>
                <a:ea typeface="Times New Roman"/>
                <a:cs typeface="Times New Roman"/>
                <a:sym typeface="Times New Roman"/>
              </a:rPr>
              <a:t>Implementation</a:t>
            </a:r>
            <a:r>
              <a:rPr lang="en-US" sz="2200">
                <a:solidFill>
                  <a:srgbClr val="D3E3FD"/>
                </a:solidFill>
                <a:latin typeface="Times New Roman"/>
                <a:ea typeface="Times New Roman"/>
                <a:cs typeface="Times New Roman"/>
                <a:sym typeface="Times New Roman"/>
              </a:rPr>
              <a:t>:</a:t>
            </a:r>
            <a:endParaRPr sz="2200">
              <a:solidFill>
                <a:srgbClr val="D3E3FD"/>
              </a:solidFill>
              <a:latin typeface="Times New Roman"/>
              <a:ea typeface="Times New Roman"/>
              <a:cs typeface="Times New Roman"/>
              <a:sym typeface="Times New Roman"/>
            </a:endParaRPr>
          </a:p>
          <a:p>
            <a:pPr indent="-368300" lvl="0" marL="457200" rtl="0" algn="l">
              <a:spcBef>
                <a:spcPts val="0"/>
              </a:spcBef>
              <a:spcAft>
                <a:spcPts val="0"/>
              </a:spcAft>
              <a:buClr>
                <a:srgbClr val="D3E3FD"/>
              </a:buClr>
              <a:buSzPts val="2200"/>
              <a:buFont typeface="Times New Roman"/>
              <a:buChar char="●"/>
            </a:pPr>
            <a:r>
              <a:rPr b="1" lang="en-US" sz="2200">
                <a:solidFill>
                  <a:srgbClr val="D3E3FD"/>
                </a:solidFill>
                <a:latin typeface="Times New Roman"/>
                <a:ea typeface="Times New Roman"/>
                <a:cs typeface="Times New Roman"/>
                <a:sym typeface="Times New Roman"/>
              </a:rPr>
              <a:t>The Naives Bayes Classifier is implemented </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200">
                <a:solidFill>
                  <a:srgbClr val="D3E3FD"/>
                </a:solidFill>
                <a:latin typeface="Times New Roman"/>
                <a:ea typeface="Times New Roman"/>
                <a:cs typeface="Times New Roman"/>
                <a:sym typeface="Times New Roman"/>
              </a:rPr>
              <a:t>Train Data Accuracy-76.82%</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200">
                <a:solidFill>
                  <a:srgbClr val="D3E3FD"/>
                </a:solidFill>
                <a:latin typeface="Times New Roman"/>
                <a:ea typeface="Times New Roman"/>
                <a:cs typeface="Times New Roman"/>
                <a:sym typeface="Times New Roman"/>
              </a:rPr>
              <a:t>Test Data Accuracy-77.46</a:t>
            </a:r>
            <a:endParaRPr b="1" sz="2200">
              <a:solidFill>
                <a:srgbClr val="D3E3FD"/>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
          <p:cNvSpPr txBox="1"/>
          <p:nvPr/>
        </p:nvSpPr>
        <p:spPr>
          <a:xfrm>
            <a:off x="1453825" y="150400"/>
            <a:ext cx="8494500" cy="738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200">
                <a:solidFill>
                  <a:srgbClr val="D3E3FD"/>
                </a:solidFill>
                <a:latin typeface="Times New Roman"/>
                <a:ea typeface="Times New Roman"/>
                <a:cs typeface="Times New Roman"/>
                <a:sym typeface="Times New Roman"/>
              </a:rPr>
              <a:t>Key_Visuals</a:t>
            </a:r>
            <a:endParaRPr b="1" sz="2200">
              <a:solidFill>
                <a:srgbClr val="D3E3FD"/>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408" name="Google Shape;408;p7"/>
          <p:cNvPicPr preferRelativeResize="0"/>
          <p:nvPr/>
        </p:nvPicPr>
        <p:blipFill>
          <a:blip r:embed="rId3">
            <a:alphaModFix/>
          </a:blip>
          <a:stretch>
            <a:fillRect/>
          </a:stretch>
        </p:blipFill>
        <p:spPr>
          <a:xfrm>
            <a:off x="152400" y="796525"/>
            <a:ext cx="6434300" cy="5731725"/>
          </a:xfrm>
          <a:prstGeom prst="rect">
            <a:avLst/>
          </a:prstGeom>
          <a:noFill/>
          <a:ln>
            <a:noFill/>
          </a:ln>
        </p:spPr>
      </p:pic>
      <p:sp>
        <p:nvSpPr>
          <p:cNvPr id="409" name="Google Shape;409;p7"/>
          <p:cNvSpPr txBox="1"/>
          <p:nvPr/>
        </p:nvSpPr>
        <p:spPr>
          <a:xfrm>
            <a:off x="6901450" y="1310250"/>
            <a:ext cx="4638900" cy="510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2300">
                <a:solidFill>
                  <a:schemeClr val="lt1"/>
                </a:solidFill>
                <a:latin typeface="Times New Roman"/>
                <a:ea typeface="Times New Roman"/>
                <a:cs typeface="Times New Roman"/>
                <a:sym typeface="Times New Roman"/>
              </a:rPr>
              <a:t>Actionable Insights:</a:t>
            </a:r>
            <a:endParaRPr b="1" sz="2300">
              <a:solidFill>
                <a:schemeClr val="lt1"/>
              </a:solidFill>
              <a:latin typeface="Times New Roman"/>
              <a:ea typeface="Times New Roman"/>
              <a:cs typeface="Times New Roman"/>
              <a:sym typeface="Times New Roman"/>
            </a:endParaRPr>
          </a:p>
          <a:p>
            <a:pPr indent="-349250" lvl="0" marL="457200" rtl="0" algn="l">
              <a:lnSpc>
                <a:spcPct val="115000"/>
              </a:lnSpc>
              <a:spcBef>
                <a:spcPts val="1200"/>
              </a:spcBef>
              <a:spcAft>
                <a:spcPts val="0"/>
              </a:spcAft>
              <a:buClr>
                <a:schemeClr val="lt1"/>
              </a:buClr>
              <a:buSzPts val="1900"/>
              <a:buChar char="●"/>
            </a:pPr>
            <a:r>
              <a:rPr b="1" lang="en-US" sz="1900">
                <a:solidFill>
                  <a:schemeClr val="lt1"/>
                </a:solidFill>
                <a:latin typeface="Times New Roman"/>
                <a:ea typeface="Times New Roman"/>
                <a:cs typeface="Times New Roman"/>
                <a:sym typeface="Times New Roman"/>
              </a:rPr>
              <a:t>Model Performance:</a:t>
            </a:r>
            <a:r>
              <a:rPr lang="en-US" sz="1900">
                <a:solidFill>
                  <a:schemeClr val="lt1"/>
                </a:solidFill>
                <a:latin typeface="Times New Roman"/>
                <a:ea typeface="Times New Roman"/>
                <a:cs typeface="Times New Roman"/>
                <a:sym typeface="Times New Roman"/>
              </a:rPr>
              <a:t> The classifier performs well, but there are specific classes where misclassification is more frequent.</a:t>
            </a:r>
            <a:endParaRPr sz="1900">
              <a:solidFill>
                <a:schemeClr val="lt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lt1"/>
              </a:buClr>
              <a:buSzPts val="1900"/>
              <a:buChar char="●"/>
            </a:pPr>
            <a:r>
              <a:rPr b="1" lang="en-US" sz="1900">
                <a:solidFill>
                  <a:schemeClr val="lt1"/>
                </a:solidFill>
                <a:latin typeface="Times New Roman"/>
                <a:ea typeface="Times New Roman"/>
                <a:cs typeface="Times New Roman"/>
                <a:sym typeface="Times New Roman"/>
              </a:rPr>
              <a:t>Potential Improvements:</a:t>
            </a:r>
            <a:r>
              <a:rPr lang="en-US" sz="1900">
                <a:solidFill>
                  <a:schemeClr val="lt1"/>
                </a:solidFill>
                <a:latin typeface="Times New Roman"/>
                <a:ea typeface="Times New Roman"/>
                <a:cs typeface="Times New Roman"/>
                <a:sym typeface="Times New Roman"/>
              </a:rPr>
              <a:t> Focus on improving the classification of classes with significant off-diagonal elements (e.g., class 5 and class 8) by possibly fine-tuning the model or incorporating additional features.</a:t>
            </a:r>
            <a:endParaRPr sz="1900">
              <a:solidFill>
                <a:schemeClr val="lt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lt1"/>
              </a:buClr>
              <a:buSzPts val="1900"/>
              <a:buFont typeface="Times New Roman"/>
              <a:buChar char="●"/>
            </a:pPr>
            <a:r>
              <a:rPr lang="en-US" sz="1900">
                <a:solidFill>
                  <a:schemeClr val="lt1"/>
                </a:solidFill>
                <a:latin typeface="Times New Roman"/>
                <a:ea typeface="Times New Roman"/>
                <a:cs typeface="Times New Roman"/>
                <a:sym typeface="Times New Roman"/>
              </a:rPr>
              <a:t>Further tuning makes the model overfitting.</a:t>
            </a:r>
            <a:endParaRPr sz="1900">
              <a:solidFill>
                <a:schemeClr val="lt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fade97a394_0_0"/>
          <p:cNvSpPr txBox="1"/>
          <p:nvPr>
            <p:ph type="title"/>
          </p:nvPr>
        </p:nvSpPr>
        <p:spPr>
          <a:xfrm>
            <a:off x="692949" y="527542"/>
            <a:ext cx="6922800" cy="6879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lang="en-US" sz="2200">
                <a:latin typeface="Times New Roman"/>
                <a:ea typeface="Times New Roman"/>
                <a:cs typeface="Times New Roman"/>
                <a:sym typeface="Times New Roman"/>
              </a:rPr>
              <a:t>Gaussian Processes (GP):</a:t>
            </a:r>
            <a:endParaRPr sz="2200">
              <a:latin typeface="Times New Roman"/>
              <a:ea typeface="Times New Roman"/>
              <a:cs typeface="Times New Roman"/>
              <a:sym typeface="Times New Roman"/>
            </a:endParaRPr>
          </a:p>
          <a:p>
            <a:pPr indent="-368300" lvl="0" marL="457200" rtl="0" algn="l">
              <a:lnSpc>
                <a:spcPct val="115000"/>
              </a:lnSpc>
              <a:spcBef>
                <a:spcPts val="1200"/>
              </a:spcBef>
              <a:spcAft>
                <a:spcPts val="0"/>
              </a:spcAft>
              <a:buClr>
                <a:schemeClr val="lt1"/>
              </a:buClr>
              <a:buSzPts val="2200"/>
              <a:buFont typeface="Times New Roman"/>
              <a:buChar char="●"/>
            </a:pPr>
            <a:r>
              <a:rPr b="0" lang="en-US" sz="2200">
                <a:latin typeface="Times New Roman"/>
                <a:ea typeface="Times New Roman"/>
                <a:cs typeface="Times New Roman"/>
                <a:sym typeface="Times New Roman"/>
              </a:rPr>
              <a:t>A Gaussian process is a collection of random variables, any finite number of which have a joint Gaussian distribution. It's used for defining a distribution over functions.</a:t>
            </a:r>
            <a:endParaRPr b="0"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lt1"/>
              </a:buClr>
              <a:buSzPts val="2200"/>
              <a:buFont typeface="Times New Roman"/>
              <a:buChar char="●"/>
            </a:pPr>
            <a:r>
              <a:rPr b="0" lang="en-US" sz="2200">
                <a:latin typeface="Times New Roman"/>
                <a:ea typeface="Times New Roman"/>
                <a:cs typeface="Times New Roman"/>
                <a:sym typeface="Times New Roman"/>
              </a:rPr>
              <a:t>For a set of input points, a GP predicts a distribution of possible functions that fit the data. The core idea is that any function can be modeled as a sample from a Gaussian process.</a:t>
            </a:r>
            <a:endParaRPr b="0" sz="2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416" name="Google Shape;416;g2fade97a394_0_0"/>
          <p:cNvSpPr txBox="1"/>
          <p:nvPr>
            <p:ph idx="12" type="sldNum"/>
          </p:nvPr>
        </p:nvSpPr>
        <p:spPr>
          <a:xfrm>
            <a:off x="11292044" y="327579"/>
            <a:ext cx="546000" cy="579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
        <p:nvSpPr>
          <p:cNvPr id="417" name="Google Shape;417;g2fade97a394_0_0"/>
          <p:cNvSpPr txBox="1"/>
          <p:nvPr/>
        </p:nvSpPr>
        <p:spPr>
          <a:xfrm>
            <a:off x="1021400" y="4401950"/>
            <a:ext cx="61014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D3E3FD"/>
                </a:solidFill>
                <a:latin typeface="Times New Roman"/>
                <a:ea typeface="Times New Roman"/>
                <a:cs typeface="Times New Roman"/>
                <a:sym typeface="Times New Roman"/>
              </a:rPr>
              <a:t>Implementation:</a:t>
            </a:r>
            <a:endParaRPr sz="2200">
              <a:solidFill>
                <a:srgbClr val="D3E3FD"/>
              </a:solidFill>
              <a:latin typeface="Times New Roman"/>
              <a:ea typeface="Times New Roman"/>
              <a:cs typeface="Times New Roman"/>
              <a:sym typeface="Times New Roman"/>
            </a:endParaRPr>
          </a:p>
          <a:p>
            <a:pPr indent="-368300" lvl="0" marL="457200" rtl="0" algn="l">
              <a:spcBef>
                <a:spcPts val="0"/>
              </a:spcBef>
              <a:spcAft>
                <a:spcPts val="0"/>
              </a:spcAft>
              <a:buClr>
                <a:srgbClr val="D3E3FD"/>
              </a:buClr>
              <a:buSzPts val="2200"/>
              <a:buFont typeface="Times New Roman"/>
              <a:buChar char="●"/>
            </a:pPr>
            <a:r>
              <a:rPr b="1" lang="en-US" sz="2200">
                <a:solidFill>
                  <a:srgbClr val="D3E3FD"/>
                </a:solidFill>
                <a:latin typeface="Times New Roman"/>
                <a:ea typeface="Times New Roman"/>
                <a:cs typeface="Times New Roman"/>
                <a:sym typeface="Times New Roman"/>
              </a:rPr>
              <a:t>The Gaussian Classifier is implemented </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200">
                <a:solidFill>
                  <a:srgbClr val="D3E3FD"/>
                </a:solidFill>
                <a:latin typeface="Times New Roman"/>
                <a:ea typeface="Times New Roman"/>
                <a:cs typeface="Times New Roman"/>
                <a:sym typeface="Times New Roman"/>
              </a:rPr>
              <a:t>Train Data Accuracy-93.07%</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200">
                <a:solidFill>
                  <a:srgbClr val="D3E3FD"/>
                </a:solidFill>
                <a:latin typeface="Times New Roman"/>
                <a:ea typeface="Times New Roman"/>
                <a:cs typeface="Times New Roman"/>
                <a:sym typeface="Times New Roman"/>
              </a:rPr>
              <a:t>Test Data Accuracy-91.07%</a:t>
            </a:r>
            <a:endParaRPr b="1" sz="2200">
              <a:solidFill>
                <a:srgbClr val="D3E3FD"/>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2fade97a394_0_17"/>
          <p:cNvSpPr txBox="1"/>
          <p:nvPr>
            <p:ph type="title"/>
          </p:nvPr>
        </p:nvSpPr>
        <p:spPr>
          <a:xfrm>
            <a:off x="595699" y="770717"/>
            <a:ext cx="6922800" cy="6879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lang="en-US" sz="2200">
                <a:latin typeface="Times New Roman"/>
                <a:ea typeface="Times New Roman"/>
                <a:cs typeface="Times New Roman"/>
                <a:sym typeface="Times New Roman"/>
              </a:rPr>
              <a:t>Hyperparameter Tuning (Epsilon):</a:t>
            </a:r>
            <a:endParaRPr sz="2200">
              <a:latin typeface="Times New Roman"/>
              <a:ea typeface="Times New Roman"/>
              <a:cs typeface="Times New Roman"/>
              <a:sym typeface="Times New Roman"/>
            </a:endParaRPr>
          </a:p>
          <a:p>
            <a:pPr indent="-368300" lvl="0" marL="457200" rtl="0" algn="l">
              <a:lnSpc>
                <a:spcPct val="115000"/>
              </a:lnSpc>
              <a:spcBef>
                <a:spcPts val="1200"/>
              </a:spcBef>
              <a:spcAft>
                <a:spcPts val="0"/>
              </a:spcAft>
              <a:buClr>
                <a:schemeClr val="lt1"/>
              </a:buClr>
              <a:buSzPts val="2200"/>
              <a:buFont typeface="Arial"/>
              <a:buChar char="●"/>
            </a:pPr>
            <a:r>
              <a:rPr b="0" lang="en-US" sz="2200">
                <a:latin typeface="Times New Roman"/>
                <a:ea typeface="Times New Roman"/>
                <a:cs typeface="Times New Roman"/>
                <a:sym typeface="Times New Roman"/>
              </a:rPr>
              <a:t>The epsilon parameter is used for variance smoothing. You can try different values of epsilon to see if it helps in improving accuracy.</a:t>
            </a:r>
            <a:endParaRPr b="0" sz="2200">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lt1"/>
              </a:buClr>
              <a:buSzPts val="2200"/>
              <a:buFont typeface="Arial"/>
              <a:buChar char="●"/>
            </a:pPr>
            <a:r>
              <a:rPr b="0" lang="en-US" sz="2200">
                <a:latin typeface="Times New Roman"/>
                <a:ea typeface="Times New Roman"/>
                <a:cs typeface="Times New Roman"/>
                <a:sym typeface="Times New Roman"/>
              </a:rPr>
              <a:t>You could implement a simple grid search manually to find the best epsilon value.</a:t>
            </a:r>
            <a:endParaRPr b="0" sz="2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424" name="Google Shape;424;g2fade97a394_0_17"/>
          <p:cNvSpPr txBox="1"/>
          <p:nvPr>
            <p:ph idx="12" type="sldNum"/>
          </p:nvPr>
        </p:nvSpPr>
        <p:spPr>
          <a:xfrm>
            <a:off x="11373094" y="473504"/>
            <a:ext cx="546000" cy="579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solidFill>
                  <a:schemeClr val="lt1"/>
                </a:solidFill>
              </a:rPr>
              <a:t>‹#›</a:t>
            </a:fld>
            <a:endParaRPr>
              <a:solidFill>
                <a:schemeClr val="lt1"/>
              </a:solidFill>
            </a:endParaRPr>
          </a:p>
        </p:txBody>
      </p:sp>
      <p:sp>
        <p:nvSpPr>
          <p:cNvPr id="425" name="Google Shape;425;g2fade97a394_0_17"/>
          <p:cNvSpPr txBox="1"/>
          <p:nvPr/>
        </p:nvSpPr>
        <p:spPr>
          <a:xfrm>
            <a:off x="810625" y="3744700"/>
            <a:ext cx="8760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D3E3FD"/>
                </a:solidFill>
                <a:latin typeface="Times New Roman"/>
                <a:ea typeface="Times New Roman"/>
                <a:cs typeface="Times New Roman"/>
                <a:sym typeface="Times New Roman"/>
              </a:rPr>
              <a:t>Implementation:</a:t>
            </a:r>
            <a:endParaRPr sz="2200">
              <a:solidFill>
                <a:srgbClr val="D3E3FD"/>
              </a:solidFill>
              <a:latin typeface="Times New Roman"/>
              <a:ea typeface="Times New Roman"/>
              <a:cs typeface="Times New Roman"/>
              <a:sym typeface="Times New Roman"/>
            </a:endParaRPr>
          </a:p>
          <a:p>
            <a:pPr indent="-368300" lvl="0" marL="457200" rtl="0" algn="l">
              <a:spcBef>
                <a:spcPts val="0"/>
              </a:spcBef>
              <a:spcAft>
                <a:spcPts val="0"/>
              </a:spcAft>
              <a:buClr>
                <a:srgbClr val="D3E3FD"/>
              </a:buClr>
              <a:buSzPts val="2200"/>
              <a:buFont typeface="Times New Roman"/>
              <a:buChar char="●"/>
            </a:pPr>
            <a:r>
              <a:rPr b="1" lang="en-US" sz="2200">
                <a:solidFill>
                  <a:srgbClr val="D3E3FD"/>
                </a:solidFill>
                <a:latin typeface="Times New Roman"/>
                <a:ea typeface="Times New Roman"/>
                <a:cs typeface="Times New Roman"/>
                <a:sym typeface="Times New Roman"/>
              </a:rPr>
              <a:t>The Gaussian Classifier is implemented </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200">
                <a:solidFill>
                  <a:srgbClr val="D3E3FD"/>
                </a:solidFill>
                <a:latin typeface="Times New Roman"/>
                <a:ea typeface="Times New Roman"/>
                <a:cs typeface="Times New Roman"/>
                <a:sym typeface="Times New Roman"/>
              </a:rPr>
              <a:t>After Tuning:                                         </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200">
                <a:solidFill>
                  <a:srgbClr val="D3E3FD"/>
                </a:solidFill>
                <a:latin typeface="Times New Roman"/>
                <a:ea typeface="Times New Roman"/>
                <a:cs typeface="Times New Roman"/>
                <a:sym typeface="Times New Roman"/>
              </a:rPr>
              <a:t>Train Data Accuracy-   95.67 %                                                                  Test Data Accuracy-94.72%</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2200">
              <a:solidFill>
                <a:srgbClr val="D3E3FD"/>
              </a:solidFill>
              <a:latin typeface="Times New Roman"/>
              <a:ea typeface="Times New Roman"/>
              <a:cs typeface="Times New Roman"/>
              <a:sym typeface="Times New Roman"/>
            </a:endParaRPr>
          </a:p>
          <a:p>
            <a:pPr indent="0" lvl="0" marL="0" rtl="0" algn="l">
              <a:spcBef>
                <a:spcPts val="0"/>
              </a:spcBef>
              <a:spcAft>
                <a:spcPts val="0"/>
              </a:spcAft>
              <a:buNone/>
            </a:pPr>
            <a:r>
              <a:t/>
            </a:r>
            <a:endParaRPr b="1" sz="2200">
              <a:solidFill>
                <a:srgbClr val="D3E3FD"/>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2200">
              <a:solidFill>
                <a:srgbClr val="D3E3FD"/>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8">
      <a:dk1>
        <a:srgbClr val="000000"/>
      </a:dk1>
      <a:lt1>
        <a:srgbClr val="FFFFFF"/>
      </a:lt1>
      <a:dk2>
        <a:srgbClr val="140A59"/>
      </a:dk2>
      <a:lt2>
        <a:srgbClr val="E7E6E6"/>
      </a:lt2>
      <a:accent1>
        <a:srgbClr val="2B0348"/>
      </a:accent1>
      <a:accent2>
        <a:srgbClr val="763788"/>
      </a:accent2>
      <a:accent3>
        <a:srgbClr val="EF050C"/>
      </a:accent3>
      <a:accent4>
        <a:srgbClr val="B01E4C"/>
      </a:accent4>
      <a:accent5>
        <a:srgbClr val="0565FA"/>
      </a:accent5>
      <a:accent6>
        <a:srgbClr val="0BE1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2021-05-30T19:37:17Z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