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i+TAddKkqj1J7Y4hb+/HplsRCF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16"/>
          <p:cNvSpPr txBox="1"/>
          <p:nvPr>
            <p:ph type="ctrTitle"/>
          </p:nvPr>
        </p:nvSpPr>
        <p:spPr>
          <a:xfrm>
            <a:off x="6441918" y="3329790"/>
            <a:ext cx="4941771" cy="3200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7" name="Google Shape;17;p16"/>
          <p:cNvPicPr preferRelativeResize="0"/>
          <p:nvPr/>
        </p:nvPicPr>
        <p:blipFill rotWithShape="1">
          <a:blip r:embed="rId2">
            <a:alphaModFix/>
          </a:blip>
          <a:srcRect b="-1" l="9358" r="0" t="23650"/>
          <a:stretch/>
        </p:blipFill>
        <p:spPr>
          <a:xfrm>
            <a:off x="0" y="0"/>
            <a:ext cx="9488312" cy="505432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1">
  <p:cSld name="Section Break 1">
    <p:bg>
      <p:bgPr>
        <a:solidFill>
          <a:schemeClr val="accent1"/>
        </a:solidFill>
      </p:bgPr>
    </p:bg>
    <p:spTree>
      <p:nvGrpSpPr>
        <p:cNvPr id="83" name="Shape 83"/>
        <p:cNvGrpSpPr/>
        <p:nvPr/>
      </p:nvGrpSpPr>
      <p:grpSpPr>
        <a:xfrm>
          <a:off x="0" y="0"/>
          <a:ext cx="0" cy="0"/>
          <a:chOff x="0" y="0"/>
          <a:chExt cx="0" cy="0"/>
        </a:xfrm>
      </p:grpSpPr>
      <p:sp>
        <p:nvSpPr>
          <p:cNvPr id="84" name="Google Shape;84;p25"/>
          <p:cNvSpPr txBox="1"/>
          <p:nvPr>
            <p:ph type="ctrTitle"/>
          </p:nvPr>
        </p:nvSpPr>
        <p:spPr>
          <a:xfrm>
            <a:off x="6991350" y="487018"/>
            <a:ext cx="4179570" cy="337735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600"/>
              <a:buFont typeface="Arial"/>
              <a:buNone/>
              <a:defRPr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85" name="Google Shape;85;p25"/>
          <p:cNvGrpSpPr/>
          <p:nvPr/>
        </p:nvGrpSpPr>
        <p:grpSpPr>
          <a:xfrm>
            <a:off x="0" y="0"/>
            <a:ext cx="6557818" cy="6858000"/>
            <a:chOff x="0" y="0"/>
            <a:chExt cx="4762501" cy="5186363"/>
          </a:xfrm>
        </p:grpSpPr>
        <p:cxnSp>
          <p:nvCxnSpPr>
            <p:cNvPr id="86" name="Google Shape;86;p25"/>
            <p:cNvCxnSpPr/>
            <p:nvPr/>
          </p:nvCxnSpPr>
          <p:spPr>
            <a:xfrm rot="10800000">
              <a:off x="0" y="876300"/>
              <a:ext cx="4762500" cy="1628775"/>
            </a:xfrm>
            <a:prstGeom prst="straightConnector1">
              <a:avLst/>
            </a:prstGeom>
            <a:noFill/>
            <a:ln cap="flat" cmpd="sng" w="9525">
              <a:solidFill>
                <a:schemeClr val="dk1"/>
              </a:solidFill>
              <a:prstDash val="solid"/>
              <a:miter lim="800000"/>
              <a:headEnd len="sm" w="sm" type="none"/>
              <a:tailEnd len="sm" w="sm" type="none"/>
            </a:ln>
          </p:spPr>
        </p:cxnSp>
        <p:cxnSp>
          <p:nvCxnSpPr>
            <p:cNvPr id="87" name="Google Shape;87;p25"/>
            <p:cNvCxnSpPr/>
            <p:nvPr/>
          </p:nvCxnSpPr>
          <p:spPr>
            <a:xfrm rot="10800000">
              <a:off x="2638425" y="0"/>
              <a:ext cx="2124076" cy="5186363"/>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2">
  <p:cSld name="Section Break 2">
    <p:bg>
      <p:bgPr>
        <a:solidFill>
          <a:schemeClr val="dk1"/>
        </a:solidFill>
      </p:bgPr>
    </p:bg>
    <p:spTree>
      <p:nvGrpSpPr>
        <p:cNvPr id="88" name="Shape 88"/>
        <p:cNvGrpSpPr/>
        <p:nvPr/>
      </p:nvGrpSpPr>
      <p:grpSpPr>
        <a:xfrm>
          <a:off x="0" y="0"/>
          <a:ext cx="0" cy="0"/>
          <a:chOff x="0" y="0"/>
          <a:chExt cx="0" cy="0"/>
        </a:xfrm>
      </p:grpSpPr>
      <p:sp>
        <p:nvSpPr>
          <p:cNvPr id="89" name="Google Shape;89;p26"/>
          <p:cNvSpPr txBox="1"/>
          <p:nvPr>
            <p:ph type="ctrTitle"/>
          </p:nvPr>
        </p:nvSpPr>
        <p:spPr>
          <a:xfrm>
            <a:off x="6991350" y="487680"/>
            <a:ext cx="4179570" cy="337669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90" name="Google Shape;90;p26"/>
          <p:cNvCxnSpPr/>
          <p:nvPr/>
        </p:nvCxnSpPr>
        <p:spPr>
          <a:xfrm>
            <a:off x="3990667" y="0"/>
            <a:ext cx="1126278" cy="2512291"/>
          </a:xfrm>
          <a:prstGeom prst="straightConnector1">
            <a:avLst/>
          </a:prstGeom>
          <a:noFill/>
          <a:ln cap="flat" cmpd="sng" w="9525">
            <a:solidFill>
              <a:schemeClr val="lt1"/>
            </a:solidFill>
            <a:prstDash val="solid"/>
            <a:miter lim="800000"/>
            <a:headEnd len="sm" w="sm" type="none"/>
            <a:tailEnd len="sm" w="sm" type="none"/>
          </a:ln>
        </p:spPr>
      </p:cxnSp>
      <p:sp>
        <p:nvSpPr>
          <p:cNvPr id="91" name="Google Shape;91;p26"/>
          <p:cNvSpPr/>
          <p:nvPr>
            <p:ph idx="2" type="pic"/>
          </p:nvPr>
        </p:nvSpPr>
        <p:spPr>
          <a:xfrm>
            <a:off x="0" y="-5080"/>
            <a:ext cx="6576291" cy="6872605"/>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3">
  <p:cSld name="Section Break 3">
    <p:bg>
      <p:bgPr>
        <a:solidFill>
          <a:schemeClr val="dk1"/>
        </a:solidFill>
      </p:bgPr>
    </p:bg>
    <p:spTree>
      <p:nvGrpSpPr>
        <p:cNvPr id="92" name="Shape 92"/>
        <p:cNvGrpSpPr/>
        <p:nvPr/>
      </p:nvGrpSpPr>
      <p:grpSpPr>
        <a:xfrm>
          <a:off x="0" y="0"/>
          <a:ext cx="0" cy="0"/>
          <a:chOff x="0" y="0"/>
          <a:chExt cx="0" cy="0"/>
        </a:xfrm>
      </p:grpSpPr>
      <p:sp>
        <p:nvSpPr>
          <p:cNvPr id="93" name="Google Shape;93;p27"/>
          <p:cNvSpPr txBox="1"/>
          <p:nvPr>
            <p:ph type="ctrTitle"/>
          </p:nvPr>
        </p:nvSpPr>
        <p:spPr>
          <a:xfrm>
            <a:off x="6991350" y="406400"/>
            <a:ext cx="4179570" cy="345797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94" name="Google Shape;94;p27"/>
          <p:cNvPicPr preferRelativeResize="0"/>
          <p:nvPr/>
        </p:nvPicPr>
        <p:blipFill rotWithShape="1">
          <a:blip r:embed="rId2">
            <a:alphaModFix/>
          </a:blip>
          <a:srcRect b="0" l="0" r="0" t="0"/>
          <a:stretch/>
        </p:blipFill>
        <p:spPr>
          <a:xfrm>
            <a:off x="0" y="828675"/>
            <a:ext cx="5876925" cy="52006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95" name="Shape 95"/>
        <p:cNvGrpSpPr/>
        <p:nvPr/>
      </p:nvGrpSpPr>
      <p:grpSpPr>
        <a:xfrm>
          <a:off x="0" y="0"/>
          <a:ext cx="0" cy="0"/>
          <a:chOff x="0" y="0"/>
          <a:chExt cx="0" cy="0"/>
        </a:xfrm>
      </p:grpSpPr>
      <p:cxnSp>
        <p:nvCxnSpPr>
          <p:cNvPr id="96" name="Google Shape;96;p28"/>
          <p:cNvCxnSpPr/>
          <p:nvPr/>
        </p:nvCxnSpPr>
        <p:spPr>
          <a:xfrm rot="10800000">
            <a:off x="3094182" y="0"/>
            <a:ext cx="1745673" cy="3897745"/>
          </a:xfrm>
          <a:prstGeom prst="straightConnector1">
            <a:avLst/>
          </a:prstGeom>
          <a:noFill/>
          <a:ln cap="flat" cmpd="sng" w="9525">
            <a:solidFill>
              <a:schemeClr val="dk1"/>
            </a:solidFill>
            <a:prstDash val="solid"/>
            <a:miter lim="800000"/>
            <a:headEnd len="sm" w="sm" type="none"/>
            <a:tailEnd len="sm" w="sm" type="none"/>
          </a:ln>
        </p:spPr>
      </p:cxnSp>
      <p:sp>
        <p:nvSpPr>
          <p:cNvPr id="97" name="Google Shape;97;p28"/>
          <p:cNvSpPr txBox="1"/>
          <p:nvPr>
            <p:ph type="title"/>
          </p:nvPr>
        </p:nvSpPr>
        <p:spPr>
          <a:xfrm>
            <a:off x="5476874" y="1671639"/>
            <a:ext cx="5884027" cy="120491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8"/>
          <p:cNvSpPr/>
          <p:nvPr>
            <p:ph idx="2" type="pic"/>
          </p:nvPr>
        </p:nvSpPr>
        <p:spPr>
          <a:xfrm>
            <a:off x="-28230" y="-9144"/>
            <a:ext cx="5481955" cy="6876288"/>
          </a:xfrm>
          <a:prstGeom prst="rect">
            <a:avLst/>
          </a:prstGeom>
          <a:noFill/>
          <a:ln>
            <a:noFill/>
          </a:ln>
        </p:spPr>
      </p:sp>
      <p:sp>
        <p:nvSpPr>
          <p:cNvPr id="99" name="Google Shape;99;p28"/>
          <p:cNvSpPr txBox="1"/>
          <p:nvPr>
            <p:ph idx="11" type="ftr"/>
          </p:nvPr>
        </p:nvSpPr>
        <p:spPr>
          <a:xfrm>
            <a:off x="825500" y="6356349"/>
            <a:ext cx="381922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8"/>
          <p:cNvSpPr txBox="1"/>
          <p:nvPr>
            <p:ph idx="12" type="sldNum"/>
          </p:nvPr>
        </p:nvSpPr>
        <p:spPr>
          <a:xfrm>
            <a:off x="10373350" y="6356349"/>
            <a:ext cx="98755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1" name="Google Shape;101;p28"/>
          <p:cNvSpPr txBox="1"/>
          <p:nvPr>
            <p:ph idx="1" type="body"/>
          </p:nvPr>
        </p:nvSpPr>
        <p:spPr>
          <a:xfrm>
            <a:off x="5453725" y="3660774"/>
            <a:ext cx="5907176" cy="2536826"/>
          </a:xfrm>
          <a:prstGeom prst="rect">
            <a:avLst/>
          </a:prstGeom>
          <a:noFill/>
          <a:ln>
            <a:noFill/>
          </a:ln>
        </p:spPr>
        <p:txBody>
          <a:bodyPr anchorCtr="0" anchor="t" bIns="45700" lIns="91425" spcFirstLastPara="1" rIns="91425" wrap="square" tIns="0">
            <a:normAutofit/>
          </a:bodyPr>
          <a:lstStyle>
            <a:lvl1pPr indent="-228600" lvl="0" marL="457200" algn="l">
              <a:lnSpc>
                <a:spcPct val="100000"/>
              </a:lnSpc>
              <a:spcBef>
                <a:spcPts val="1000"/>
              </a:spcBef>
              <a:spcAft>
                <a:spcPts val="0"/>
              </a:spcAft>
              <a:buClr>
                <a:schemeClr val="dk1"/>
              </a:buClr>
              <a:buSzPts val="1800"/>
              <a:buFont typeface="Arial"/>
              <a:buNone/>
              <a:defRPr b="0" sz="1800"/>
            </a:lvl1pPr>
            <a:lvl2pPr indent="-342900" lvl="1" marL="914400" algn="l">
              <a:lnSpc>
                <a:spcPct val="100000"/>
              </a:lnSpc>
              <a:spcBef>
                <a:spcPts val="1000"/>
              </a:spcBef>
              <a:spcAft>
                <a:spcPts val="0"/>
              </a:spcAft>
              <a:buClr>
                <a:schemeClr val="dk1"/>
              </a:buClr>
              <a:buSzPts val="1800"/>
              <a:buFont typeface="Arial"/>
              <a:buChar char="•"/>
              <a:defRPr sz="1800"/>
            </a:lvl2pPr>
            <a:lvl3pPr indent="-342900" lvl="2" marL="1371600" algn="l">
              <a:lnSpc>
                <a:spcPct val="100000"/>
              </a:lnSpc>
              <a:spcBef>
                <a:spcPts val="1000"/>
              </a:spcBef>
              <a:spcAft>
                <a:spcPts val="0"/>
              </a:spcAft>
              <a:buClr>
                <a:schemeClr val="dk1"/>
              </a:buClr>
              <a:buSzPts val="1800"/>
              <a:buFont typeface="Arial"/>
              <a:buChar char="•"/>
              <a:defRPr sz="1800"/>
            </a:lvl3pPr>
            <a:lvl4pPr indent="-342900" lvl="3" marL="1828800" algn="l">
              <a:lnSpc>
                <a:spcPct val="100000"/>
              </a:lnSpc>
              <a:spcBef>
                <a:spcPts val="1000"/>
              </a:spcBef>
              <a:spcAft>
                <a:spcPts val="0"/>
              </a:spcAft>
              <a:buClr>
                <a:schemeClr val="dk1"/>
              </a:buClr>
              <a:buSzPts val="1800"/>
              <a:buFont typeface="Arial"/>
              <a:buChar char="•"/>
              <a:defRPr sz="1800"/>
            </a:lvl4pPr>
            <a:lvl5pPr indent="-342900" lvl="4" marL="2286000" algn="l">
              <a:lnSpc>
                <a:spcPct val="100000"/>
              </a:lnSpc>
              <a:spcBef>
                <a:spcPts val="1000"/>
              </a:spcBef>
              <a:spcAft>
                <a:spcPts val="0"/>
              </a:spcAft>
              <a:buClr>
                <a:schemeClr val="dk1"/>
              </a:buClr>
              <a:buSzPts val="1800"/>
              <a:buFont typeface="Arial"/>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extLst>
    <p:ext uri="{DCECCB84-F9BA-43D5-87BE-67443E8EF086}">
      <p15:sldGuideLst>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18" name="Shape 18"/>
        <p:cNvGrpSpPr/>
        <p:nvPr/>
      </p:nvGrpSpPr>
      <p:grpSpPr>
        <a:xfrm>
          <a:off x="0" y="0"/>
          <a:ext cx="0" cy="0"/>
          <a:chOff x="0" y="0"/>
          <a:chExt cx="0" cy="0"/>
        </a:xfrm>
      </p:grpSpPr>
      <p:sp>
        <p:nvSpPr>
          <p:cNvPr id="19" name="Google Shape;19;p17"/>
          <p:cNvSpPr txBox="1"/>
          <p:nvPr>
            <p:ph type="title"/>
          </p:nvPr>
        </p:nvSpPr>
        <p:spPr>
          <a:xfrm>
            <a:off x="1322318" y="268360"/>
            <a:ext cx="7288282" cy="212117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7"/>
          <p:cNvSpPr txBox="1"/>
          <p:nvPr>
            <p:ph idx="1" type="body"/>
          </p:nvPr>
        </p:nvSpPr>
        <p:spPr>
          <a:xfrm>
            <a:off x="1322388" y="2763078"/>
            <a:ext cx="7288212" cy="340705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800"/>
              <a:buFont typeface="Arial"/>
              <a:buNone/>
              <a:defRPr b="1" sz="1800"/>
            </a:lvl1pPr>
            <a:lvl2pPr indent="-342900" lvl="1" marL="914400" algn="l">
              <a:lnSpc>
                <a:spcPct val="100000"/>
              </a:lnSpc>
              <a:spcBef>
                <a:spcPts val="1000"/>
              </a:spcBef>
              <a:spcAft>
                <a:spcPts val="0"/>
              </a:spcAft>
              <a:buClr>
                <a:schemeClr val="dk1"/>
              </a:buClr>
              <a:buSzPts val="1800"/>
              <a:buFont typeface="Arial"/>
              <a:buChar char="•"/>
              <a:defRPr sz="1800"/>
            </a:lvl2pPr>
            <a:lvl3pPr indent="-342900" lvl="2" marL="1371600" algn="l">
              <a:lnSpc>
                <a:spcPct val="100000"/>
              </a:lnSpc>
              <a:spcBef>
                <a:spcPts val="1000"/>
              </a:spcBef>
              <a:spcAft>
                <a:spcPts val="0"/>
              </a:spcAft>
              <a:buClr>
                <a:schemeClr val="dk1"/>
              </a:buClr>
              <a:buSzPts val="1800"/>
              <a:buFont typeface="Arial"/>
              <a:buChar char="•"/>
              <a:defRPr sz="1800"/>
            </a:lvl3pPr>
            <a:lvl4pPr indent="-342900" lvl="3" marL="1828800" algn="l">
              <a:lnSpc>
                <a:spcPct val="100000"/>
              </a:lnSpc>
              <a:spcBef>
                <a:spcPts val="1000"/>
              </a:spcBef>
              <a:spcAft>
                <a:spcPts val="0"/>
              </a:spcAft>
              <a:buClr>
                <a:schemeClr val="dk1"/>
              </a:buClr>
              <a:buSzPts val="1800"/>
              <a:buFont typeface="Arial"/>
              <a:buChar char="•"/>
              <a:defRPr sz="1800"/>
            </a:lvl4pPr>
            <a:lvl5pPr indent="-342900" lvl="4" marL="2286000" algn="l">
              <a:lnSpc>
                <a:spcPct val="100000"/>
              </a:lnSpc>
              <a:spcBef>
                <a:spcPts val="1000"/>
              </a:spcBef>
              <a:spcAft>
                <a:spcPts val="0"/>
              </a:spcAft>
              <a:buClr>
                <a:schemeClr val="dk1"/>
              </a:buClr>
              <a:buSzPts val="1800"/>
              <a:buFont typeface="Arial"/>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21" name="Google Shape;21;p17"/>
          <p:cNvGrpSpPr/>
          <p:nvPr/>
        </p:nvGrpSpPr>
        <p:grpSpPr>
          <a:xfrm>
            <a:off x="9096374" y="-25401"/>
            <a:ext cx="3095625" cy="6883401"/>
            <a:chOff x="9096375" y="-25401"/>
            <a:chExt cx="3095625" cy="6883401"/>
          </a:xfrm>
        </p:grpSpPr>
        <p:cxnSp>
          <p:nvCxnSpPr>
            <p:cNvPr id="22" name="Google Shape;22;p17"/>
            <p:cNvCxnSpPr/>
            <p:nvPr/>
          </p:nvCxnSpPr>
          <p:spPr>
            <a:xfrm>
              <a:off x="9096375" y="1497012"/>
              <a:ext cx="3095625" cy="0"/>
            </a:xfrm>
            <a:prstGeom prst="straightConnector1">
              <a:avLst/>
            </a:prstGeom>
            <a:noFill/>
            <a:ln cap="flat" cmpd="sng" w="9525">
              <a:solidFill>
                <a:schemeClr val="dk1"/>
              </a:solidFill>
              <a:prstDash val="solid"/>
              <a:miter lim="800000"/>
              <a:headEnd len="sm" w="sm" type="none"/>
              <a:tailEnd len="sm" w="sm" type="none"/>
            </a:ln>
          </p:spPr>
        </p:cxnSp>
        <p:cxnSp>
          <p:nvCxnSpPr>
            <p:cNvPr id="23" name="Google Shape;23;p17"/>
            <p:cNvCxnSpPr/>
            <p:nvPr/>
          </p:nvCxnSpPr>
          <p:spPr>
            <a:xfrm flipH="1">
              <a:off x="9381744" y="-25401"/>
              <a:ext cx="2810256" cy="6883401"/>
            </a:xfrm>
            <a:prstGeom prst="straightConnector1">
              <a:avLst/>
            </a:prstGeom>
            <a:noFill/>
            <a:ln cap="flat" cmpd="sng" w="9525">
              <a:solidFill>
                <a:schemeClr val="dk1"/>
              </a:solidFill>
              <a:prstDash val="solid"/>
              <a:miter lim="800000"/>
              <a:headEnd len="sm" w="sm" type="none"/>
              <a:tailEnd len="sm" w="sm" type="none"/>
            </a:ln>
          </p:spPr>
        </p:cxnSp>
      </p:grpSp>
      <p:cxnSp>
        <p:nvCxnSpPr>
          <p:cNvPr id="24" name="Google Shape;24;p17"/>
          <p:cNvCxnSpPr/>
          <p:nvPr/>
        </p:nvCxnSpPr>
        <p:spPr>
          <a:xfrm flipH="1" rot="10800000">
            <a:off x="-1" y="-25403"/>
            <a:ext cx="1210573" cy="2048161"/>
          </a:xfrm>
          <a:prstGeom prst="straightConnector1">
            <a:avLst/>
          </a:prstGeom>
          <a:noFill/>
          <a:ln cap="flat" cmpd="sng" w="9525">
            <a:solidFill>
              <a:schemeClr val="dk1"/>
            </a:solidFill>
            <a:prstDash val="solid"/>
            <a:miter lim="800000"/>
            <a:headEnd len="sm" w="sm" type="none"/>
            <a:tailEnd len="sm" w="sm" type="none"/>
          </a:ln>
        </p:spPr>
      </p:cxnSp>
      <p:sp>
        <p:nvSpPr>
          <p:cNvPr id="25" name="Google Shape;25;p17"/>
          <p:cNvSpPr txBox="1"/>
          <p:nvPr>
            <p:ph idx="11" type="ftr"/>
          </p:nvPr>
        </p:nvSpPr>
        <p:spPr>
          <a:xfrm>
            <a:off x="1333500" y="6356349"/>
            <a:ext cx="381922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2" type="sldNum"/>
          </p:nvPr>
        </p:nvSpPr>
        <p:spPr>
          <a:xfrm>
            <a:off x="10373350" y="6356349"/>
            <a:ext cx="98755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888888"/>
                </a:solidFill>
                <a:latin typeface="Arial"/>
                <a:ea typeface="Arial"/>
                <a:cs typeface="Arial"/>
                <a:sym typeface="Arial"/>
              </a:defRPr>
            </a:lvl1pPr>
            <a:lvl2pPr indent="0" lvl="1" marL="0" algn="r">
              <a:spcBef>
                <a:spcPts val="0"/>
              </a:spcBef>
              <a:buNone/>
              <a:defRPr b="0" i="0" sz="900" u="none" cap="none" strike="noStrike">
                <a:solidFill>
                  <a:srgbClr val="888888"/>
                </a:solidFill>
                <a:latin typeface="Arial"/>
                <a:ea typeface="Arial"/>
                <a:cs typeface="Arial"/>
                <a:sym typeface="Arial"/>
              </a:defRPr>
            </a:lvl2pPr>
            <a:lvl3pPr indent="0" lvl="2" marL="0" algn="r">
              <a:spcBef>
                <a:spcPts val="0"/>
              </a:spcBef>
              <a:buNone/>
              <a:defRPr b="0" i="0" sz="900" u="none" cap="none" strike="noStrike">
                <a:solidFill>
                  <a:srgbClr val="888888"/>
                </a:solidFill>
                <a:latin typeface="Arial"/>
                <a:ea typeface="Arial"/>
                <a:cs typeface="Arial"/>
                <a:sym typeface="Arial"/>
              </a:defRPr>
            </a:lvl3pPr>
            <a:lvl4pPr indent="0" lvl="3" marL="0" algn="r">
              <a:spcBef>
                <a:spcPts val="0"/>
              </a:spcBef>
              <a:buNone/>
              <a:defRPr b="0" i="0" sz="900" u="none" cap="none" strike="noStrike">
                <a:solidFill>
                  <a:srgbClr val="888888"/>
                </a:solidFill>
                <a:latin typeface="Arial"/>
                <a:ea typeface="Arial"/>
                <a:cs typeface="Arial"/>
                <a:sym typeface="Arial"/>
              </a:defRPr>
            </a:lvl4pPr>
            <a:lvl5pPr indent="0" lvl="4" marL="0" algn="r">
              <a:spcBef>
                <a:spcPts val="0"/>
              </a:spcBef>
              <a:buNone/>
              <a:defRPr b="0" i="0" sz="900" u="none" cap="none" strike="noStrike">
                <a:solidFill>
                  <a:srgbClr val="888888"/>
                </a:solidFill>
                <a:latin typeface="Arial"/>
                <a:ea typeface="Arial"/>
                <a:cs typeface="Arial"/>
                <a:sym typeface="Arial"/>
              </a:defRPr>
            </a:lvl5pPr>
            <a:lvl6pPr indent="0" lvl="5" marL="0" algn="r">
              <a:spcBef>
                <a:spcPts val="0"/>
              </a:spcBef>
              <a:buNone/>
              <a:defRPr b="0" i="0" sz="900" u="none" cap="none" strike="noStrike">
                <a:solidFill>
                  <a:srgbClr val="888888"/>
                </a:solidFill>
                <a:latin typeface="Arial"/>
                <a:ea typeface="Arial"/>
                <a:cs typeface="Arial"/>
                <a:sym typeface="Arial"/>
              </a:defRPr>
            </a:lvl6pPr>
            <a:lvl7pPr indent="0" lvl="6" marL="0" algn="r">
              <a:spcBef>
                <a:spcPts val="0"/>
              </a:spcBef>
              <a:buNone/>
              <a:defRPr b="0" i="0" sz="900" u="none" cap="none" strike="noStrike">
                <a:solidFill>
                  <a:srgbClr val="888888"/>
                </a:solidFill>
                <a:latin typeface="Arial"/>
                <a:ea typeface="Arial"/>
                <a:cs typeface="Arial"/>
                <a:sym typeface="Arial"/>
              </a:defRPr>
            </a:lvl7pPr>
            <a:lvl8pPr indent="0" lvl="7" marL="0" algn="r">
              <a:spcBef>
                <a:spcPts val="0"/>
              </a:spcBef>
              <a:buNone/>
              <a:defRPr b="0" i="0" sz="900" u="none" cap="none" strike="noStrike">
                <a:solidFill>
                  <a:srgbClr val="888888"/>
                </a:solidFill>
                <a:latin typeface="Arial"/>
                <a:ea typeface="Arial"/>
                <a:cs typeface="Arial"/>
                <a:sym typeface="Arial"/>
              </a:defRPr>
            </a:lvl8pPr>
            <a:lvl9pPr indent="0" lvl="8" mar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1">
  <p:cSld name="Two Content 1">
    <p:bg>
      <p:bgPr>
        <a:solidFill>
          <a:schemeClr val="accent1"/>
        </a:solidFill>
      </p:bgPr>
    </p:bg>
    <p:spTree>
      <p:nvGrpSpPr>
        <p:cNvPr id="27" name="Shape 27"/>
        <p:cNvGrpSpPr/>
        <p:nvPr/>
      </p:nvGrpSpPr>
      <p:grpSpPr>
        <a:xfrm>
          <a:off x="0" y="0"/>
          <a:ext cx="0" cy="0"/>
          <a:chOff x="0" y="0"/>
          <a:chExt cx="0" cy="0"/>
        </a:xfrm>
      </p:grpSpPr>
      <p:pic>
        <p:nvPicPr>
          <p:cNvPr id="28" name="Google Shape;28;p18"/>
          <p:cNvPicPr preferRelativeResize="0"/>
          <p:nvPr/>
        </p:nvPicPr>
        <p:blipFill rotWithShape="1">
          <a:blip r:embed="rId2">
            <a:alphaModFix/>
          </a:blip>
          <a:srcRect b="22673" l="39434" r="0" t="20278"/>
          <a:stretch/>
        </p:blipFill>
        <p:spPr>
          <a:xfrm>
            <a:off x="25785" y="0"/>
            <a:ext cx="4093633" cy="3912394"/>
          </a:xfrm>
          <a:prstGeom prst="rect">
            <a:avLst/>
          </a:prstGeom>
          <a:noFill/>
          <a:ln>
            <a:noFill/>
          </a:ln>
        </p:spPr>
      </p:pic>
      <p:sp>
        <p:nvSpPr>
          <p:cNvPr id="29" name="Google Shape;29;p18"/>
          <p:cNvSpPr txBox="1"/>
          <p:nvPr>
            <p:ph type="title"/>
          </p:nvPr>
        </p:nvSpPr>
        <p:spPr>
          <a:xfrm>
            <a:off x="2933700" y="568961"/>
            <a:ext cx="8420100" cy="17808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8"/>
          <p:cNvSpPr txBox="1"/>
          <p:nvPr>
            <p:ph idx="1" type="body"/>
          </p:nvPr>
        </p:nvSpPr>
        <p:spPr>
          <a:xfrm>
            <a:off x="2933700" y="2797255"/>
            <a:ext cx="3924300" cy="46449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b="1" sz="18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1" name="Google Shape;31;p18"/>
          <p:cNvSpPr txBox="1"/>
          <p:nvPr>
            <p:ph idx="2" type="body"/>
          </p:nvPr>
        </p:nvSpPr>
        <p:spPr>
          <a:xfrm>
            <a:off x="2933700" y="3251596"/>
            <a:ext cx="3943627" cy="3234264"/>
          </a:xfrm>
          <a:prstGeom prst="rect">
            <a:avLst/>
          </a:prstGeom>
          <a:noFill/>
          <a:ln>
            <a:noFill/>
          </a:ln>
        </p:spPr>
        <p:txBody>
          <a:bodyPr anchorCtr="0" anchor="t" bIns="45700" lIns="91425" spcFirstLastPara="1" rIns="91425" wrap="square" tIns="0">
            <a:normAutofit/>
          </a:bodyPr>
          <a:lstStyle>
            <a:lvl1pPr indent="-228600" lvl="0" marL="457200" algn="l">
              <a:lnSpc>
                <a:spcPct val="100000"/>
              </a:lnSpc>
              <a:spcBef>
                <a:spcPts val="1000"/>
              </a:spcBef>
              <a:spcAft>
                <a:spcPts val="0"/>
              </a:spcAft>
              <a:buClr>
                <a:schemeClr val="dk1"/>
              </a:buClr>
              <a:buSzPts val="1800"/>
              <a:buFont typeface="Arial"/>
              <a:buNone/>
              <a:defRPr b="0" sz="1800"/>
            </a:lvl1pPr>
            <a:lvl2pPr indent="-342900" lvl="1" marL="914400" algn="l">
              <a:lnSpc>
                <a:spcPct val="100000"/>
              </a:lnSpc>
              <a:spcBef>
                <a:spcPts val="1000"/>
              </a:spcBef>
              <a:spcAft>
                <a:spcPts val="0"/>
              </a:spcAft>
              <a:buClr>
                <a:schemeClr val="dk1"/>
              </a:buClr>
              <a:buSzPts val="1800"/>
              <a:buFont typeface="Arial"/>
              <a:buChar char="•"/>
              <a:defRPr sz="1800"/>
            </a:lvl2pPr>
            <a:lvl3pPr indent="-342900" lvl="2" marL="1371600" algn="l">
              <a:lnSpc>
                <a:spcPct val="100000"/>
              </a:lnSpc>
              <a:spcBef>
                <a:spcPts val="1000"/>
              </a:spcBef>
              <a:spcAft>
                <a:spcPts val="0"/>
              </a:spcAft>
              <a:buClr>
                <a:schemeClr val="dk1"/>
              </a:buClr>
              <a:buSzPts val="1800"/>
              <a:buFont typeface="Arial"/>
              <a:buChar char="•"/>
              <a:defRPr sz="1800"/>
            </a:lvl3pPr>
            <a:lvl4pPr indent="-342900" lvl="3" marL="1828800" algn="l">
              <a:lnSpc>
                <a:spcPct val="100000"/>
              </a:lnSpc>
              <a:spcBef>
                <a:spcPts val="1000"/>
              </a:spcBef>
              <a:spcAft>
                <a:spcPts val="0"/>
              </a:spcAft>
              <a:buClr>
                <a:schemeClr val="dk1"/>
              </a:buClr>
              <a:buSzPts val="1800"/>
              <a:buFont typeface="Arial"/>
              <a:buChar char="•"/>
              <a:defRPr sz="1800"/>
            </a:lvl4pPr>
            <a:lvl5pPr indent="-342900" lvl="4" marL="2286000" algn="l">
              <a:lnSpc>
                <a:spcPct val="100000"/>
              </a:lnSpc>
              <a:spcBef>
                <a:spcPts val="1000"/>
              </a:spcBef>
              <a:spcAft>
                <a:spcPts val="0"/>
              </a:spcAft>
              <a:buClr>
                <a:schemeClr val="dk1"/>
              </a:buClr>
              <a:buSzPts val="1800"/>
              <a:buFont typeface="Arial"/>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3" type="body"/>
          </p:nvPr>
        </p:nvSpPr>
        <p:spPr>
          <a:xfrm>
            <a:off x="7410173" y="2797255"/>
            <a:ext cx="3943627" cy="46449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b="1" sz="18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3" name="Google Shape;33;p18"/>
          <p:cNvSpPr txBox="1"/>
          <p:nvPr>
            <p:ph idx="4" type="body"/>
          </p:nvPr>
        </p:nvSpPr>
        <p:spPr>
          <a:xfrm>
            <a:off x="7410173" y="3251595"/>
            <a:ext cx="3943627" cy="3234264"/>
          </a:xfrm>
          <a:prstGeom prst="rect">
            <a:avLst/>
          </a:prstGeom>
          <a:noFill/>
          <a:ln>
            <a:noFill/>
          </a:ln>
        </p:spPr>
        <p:txBody>
          <a:bodyPr anchorCtr="0" anchor="t" bIns="45700" lIns="91425" spcFirstLastPara="1" rIns="91425" wrap="square" tIns="0">
            <a:normAutofit/>
          </a:bodyPr>
          <a:lstStyle>
            <a:lvl1pPr indent="-228600" lvl="0" marL="457200" algn="l">
              <a:lnSpc>
                <a:spcPct val="100000"/>
              </a:lnSpc>
              <a:spcBef>
                <a:spcPts val="1000"/>
              </a:spcBef>
              <a:spcAft>
                <a:spcPts val="0"/>
              </a:spcAft>
              <a:buClr>
                <a:schemeClr val="dk1"/>
              </a:buClr>
              <a:buSzPts val="1800"/>
              <a:buFont typeface="Arial"/>
              <a:buNone/>
              <a:defRPr b="0" sz="1800"/>
            </a:lvl1pPr>
            <a:lvl2pPr indent="-342900" lvl="1" marL="914400" algn="l">
              <a:lnSpc>
                <a:spcPct val="100000"/>
              </a:lnSpc>
              <a:spcBef>
                <a:spcPts val="1000"/>
              </a:spcBef>
              <a:spcAft>
                <a:spcPts val="0"/>
              </a:spcAft>
              <a:buClr>
                <a:schemeClr val="dk1"/>
              </a:buClr>
              <a:buSzPts val="1800"/>
              <a:buFont typeface="Arial"/>
              <a:buChar char="•"/>
              <a:defRPr sz="1800"/>
            </a:lvl2pPr>
            <a:lvl3pPr indent="-342900" lvl="2" marL="1371600" algn="l">
              <a:lnSpc>
                <a:spcPct val="100000"/>
              </a:lnSpc>
              <a:spcBef>
                <a:spcPts val="1000"/>
              </a:spcBef>
              <a:spcAft>
                <a:spcPts val="0"/>
              </a:spcAft>
              <a:buClr>
                <a:schemeClr val="dk1"/>
              </a:buClr>
              <a:buSzPts val="1800"/>
              <a:buFont typeface="Arial"/>
              <a:buChar char="•"/>
              <a:defRPr sz="1800"/>
            </a:lvl3pPr>
            <a:lvl4pPr indent="-342900" lvl="3" marL="1828800" algn="l">
              <a:lnSpc>
                <a:spcPct val="100000"/>
              </a:lnSpc>
              <a:spcBef>
                <a:spcPts val="1000"/>
              </a:spcBef>
              <a:spcAft>
                <a:spcPts val="0"/>
              </a:spcAft>
              <a:buClr>
                <a:schemeClr val="dk1"/>
              </a:buClr>
              <a:buSzPts val="1800"/>
              <a:buFont typeface="Arial"/>
              <a:buChar char="•"/>
              <a:defRPr sz="1800"/>
            </a:lvl4pPr>
            <a:lvl5pPr indent="-342900" lvl="4" marL="2286000" algn="l">
              <a:lnSpc>
                <a:spcPct val="100000"/>
              </a:lnSpc>
              <a:spcBef>
                <a:spcPts val="1000"/>
              </a:spcBef>
              <a:spcAft>
                <a:spcPts val="0"/>
              </a:spcAft>
              <a:buClr>
                <a:schemeClr val="dk1"/>
              </a:buClr>
              <a:buSzPts val="1800"/>
              <a:buFont typeface="Arial"/>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8"/>
          <p:cNvSpPr txBox="1"/>
          <p:nvPr>
            <p:ph idx="11" type="ftr"/>
          </p:nvPr>
        </p:nvSpPr>
        <p:spPr>
          <a:xfrm>
            <a:off x="2969260" y="6356349"/>
            <a:ext cx="381922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2" type="sldNum"/>
          </p:nvPr>
        </p:nvSpPr>
        <p:spPr>
          <a:xfrm>
            <a:off x="10373350" y="6356349"/>
            <a:ext cx="98755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888888"/>
                </a:solidFill>
                <a:latin typeface="Arial"/>
                <a:ea typeface="Arial"/>
                <a:cs typeface="Arial"/>
                <a:sym typeface="Arial"/>
              </a:defRPr>
            </a:lvl1pPr>
            <a:lvl2pPr indent="0" lvl="1" marL="0" algn="r">
              <a:spcBef>
                <a:spcPts val="0"/>
              </a:spcBef>
              <a:buNone/>
              <a:defRPr b="0" i="0" sz="900" u="none" cap="none" strike="noStrike">
                <a:solidFill>
                  <a:srgbClr val="888888"/>
                </a:solidFill>
                <a:latin typeface="Arial"/>
                <a:ea typeface="Arial"/>
                <a:cs typeface="Arial"/>
                <a:sym typeface="Arial"/>
              </a:defRPr>
            </a:lvl2pPr>
            <a:lvl3pPr indent="0" lvl="2" marL="0" algn="r">
              <a:spcBef>
                <a:spcPts val="0"/>
              </a:spcBef>
              <a:buNone/>
              <a:defRPr b="0" i="0" sz="900" u="none" cap="none" strike="noStrike">
                <a:solidFill>
                  <a:srgbClr val="888888"/>
                </a:solidFill>
                <a:latin typeface="Arial"/>
                <a:ea typeface="Arial"/>
                <a:cs typeface="Arial"/>
                <a:sym typeface="Arial"/>
              </a:defRPr>
            </a:lvl3pPr>
            <a:lvl4pPr indent="0" lvl="3" marL="0" algn="r">
              <a:spcBef>
                <a:spcPts val="0"/>
              </a:spcBef>
              <a:buNone/>
              <a:defRPr b="0" i="0" sz="900" u="none" cap="none" strike="noStrike">
                <a:solidFill>
                  <a:srgbClr val="888888"/>
                </a:solidFill>
                <a:latin typeface="Arial"/>
                <a:ea typeface="Arial"/>
                <a:cs typeface="Arial"/>
                <a:sym typeface="Arial"/>
              </a:defRPr>
            </a:lvl4pPr>
            <a:lvl5pPr indent="0" lvl="4" marL="0" algn="r">
              <a:spcBef>
                <a:spcPts val="0"/>
              </a:spcBef>
              <a:buNone/>
              <a:defRPr b="0" i="0" sz="900" u="none" cap="none" strike="noStrike">
                <a:solidFill>
                  <a:srgbClr val="888888"/>
                </a:solidFill>
                <a:latin typeface="Arial"/>
                <a:ea typeface="Arial"/>
                <a:cs typeface="Arial"/>
                <a:sym typeface="Arial"/>
              </a:defRPr>
            </a:lvl5pPr>
            <a:lvl6pPr indent="0" lvl="5" marL="0" algn="r">
              <a:spcBef>
                <a:spcPts val="0"/>
              </a:spcBef>
              <a:buNone/>
              <a:defRPr b="0" i="0" sz="900" u="none" cap="none" strike="noStrike">
                <a:solidFill>
                  <a:srgbClr val="888888"/>
                </a:solidFill>
                <a:latin typeface="Arial"/>
                <a:ea typeface="Arial"/>
                <a:cs typeface="Arial"/>
                <a:sym typeface="Arial"/>
              </a:defRPr>
            </a:lvl6pPr>
            <a:lvl7pPr indent="0" lvl="6" marL="0" algn="r">
              <a:spcBef>
                <a:spcPts val="0"/>
              </a:spcBef>
              <a:buNone/>
              <a:defRPr b="0" i="0" sz="900" u="none" cap="none" strike="noStrike">
                <a:solidFill>
                  <a:srgbClr val="888888"/>
                </a:solidFill>
                <a:latin typeface="Arial"/>
                <a:ea typeface="Arial"/>
                <a:cs typeface="Arial"/>
                <a:sym typeface="Arial"/>
              </a:defRPr>
            </a:lvl7pPr>
            <a:lvl8pPr indent="0" lvl="7" marL="0" algn="r">
              <a:spcBef>
                <a:spcPts val="0"/>
              </a:spcBef>
              <a:buNone/>
              <a:defRPr b="0" i="0" sz="900" u="none" cap="none" strike="noStrike">
                <a:solidFill>
                  <a:srgbClr val="888888"/>
                </a:solidFill>
                <a:latin typeface="Arial"/>
                <a:ea typeface="Arial"/>
                <a:cs typeface="Arial"/>
                <a:sym typeface="Arial"/>
              </a:defRPr>
            </a:lvl8pPr>
            <a:lvl9pPr indent="0" lvl="8" mar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2">
  <p:cSld name="Table 2">
    <p:bg>
      <p:bgPr>
        <a:solidFill>
          <a:schemeClr val="lt1"/>
        </a:solidFill>
      </p:bgPr>
    </p:bg>
    <p:spTree>
      <p:nvGrpSpPr>
        <p:cNvPr id="36" name="Shape 36"/>
        <p:cNvGrpSpPr/>
        <p:nvPr/>
      </p:nvGrpSpPr>
      <p:grpSpPr>
        <a:xfrm>
          <a:off x="0" y="0"/>
          <a:ext cx="0" cy="0"/>
          <a:chOff x="0" y="0"/>
          <a:chExt cx="0" cy="0"/>
        </a:xfrm>
      </p:grpSpPr>
      <p:grpSp>
        <p:nvGrpSpPr>
          <p:cNvPr id="37" name="Google Shape;37;p19"/>
          <p:cNvGrpSpPr/>
          <p:nvPr/>
        </p:nvGrpSpPr>
        <p:grpSpPr>
          <a:xfrm>
            <a:off x="0" y="0"/>
            <a:ext cx="2590800" cy="1027906"/>
            <a:chOff x="0" y="0"/>
            <a:chExt cx="2590800" cy="1027906"/>
          </a:xfrm>
        </p:grpSpPr>
        <p:cxnSp>
          <p:nvCxnSpPr>
            <p:cNvPr id="38" name="Google Shape;38;p19"/>
            <p:cNvCxnSpPr/>
            <p:nvPr/>
          </p:nvCxnSpPr>
          <p:spPr>
            <a:xfrm flipH="1" rot="10800000">
              <a:off x="0" y="0"/>
              <a:ext cx="2590800" cy="762000"/>
            </a:xfrm>
            <a:prstGeom prst="straightConnector1">
              <a:avLst/>
            </a:prstGeom>
            <a:noFill/>
            <a:ln cap="flat" cmpd="sng" w="9525">
              <a:solidFill>
                <a:schemeClr val="dk1"/>
              </a:solidFill>
              <a:prstDash val="solid"/>
              <a:miter lim="800000"/>
              <a:headEnd len="sm" w="sm" type="none"/>
              <a:tailEnd len="sm" w="sm" type="none"/>
            </a:ln>
          </p:spPr>
        </p:cxnSp>
        <p:cxnSp>
          <p:nvCxnSpPr>
            <p:cNvPr id="39" name="Google Shape;39;p19"/>
            <p:cNvCxnSpPr/>
            <p:nvPr/>
          </p:nvCxnSpPr>
          <p:spPr>
            <a:xfrm flipH="1">
              <a:off x="0" y="0"/>
              <a:ext cx="704850" cy="1027906"/>
            </a:xfrm>
            <a:prstGeom prst="straightConnector1">
              <a:avLst/>
            </a:prstGeom>
            <a:noFill/>
            <a:ln cap="flat" cmpd="sng" w="9525">
              <a:solidFill>
                <a:schemeClr val="dk1"/>
              </a:solidFill>
              <a:prstDash val="solid"/>
              <a:miter lim="800000"/>
              <a:headEnd len="sm" w="sm" type="none"/>
              <a:tailEnd len="sm" w="sm" type="none"/>
            </a:ln>
          </p:spPr>
        </p:cxnSp>
      </p:grpSp>
      <p:sp>
        <p:nvSpPr>
          <p:cNvPr id="40" name="Google Shape;40;p19"/>
          <p:cNvSpPr txBox="1"/>
          <p:nvPr>
            <p:ph type="title"/>
          </p:nvPr>
        </p:nvSpPr>
        <p:spPr>
          <a:xfrm>
            <a:off x="838200" y="353550"/>
            <a:ext cx="10515600" cy="1325563"/>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9"/>
          <p:cNvSpPr txBox="1"/>
          <p:nvPr>
            <p:ph idx="11" type="ftr"/>
          </p:nvPr>
        </p:nvSpPr>
        <p:spPr>
          <a:xfrm>
            <a:off x="838200" y="6356349"/>
            <a:ext cx="381922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9"/>
          <p:cNvSpPr txBox="1"/>
          <p:nvPr>
            <p:ph idx="12" type="sldNum"/>
          </p:nvPr>
        </p:nvSpPr>
        <p:spPr>
          <a:xfrm>
            <a:off x="10373350" y="6356349"/>
            <a:ext cx="98755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888888"/>
                </a:solidFill>
                <a:latin typeface="Arial"/>
                <a:ea typeface="Arial"/>
                <a:cs typeface="Arial"/>
                <a:sym typeface="Arial"/>
              </a:defRPr>
            </a:lvl1pPr>
            <a:lvl2pPr indent="0" lvl="1" marL="0" algn="r">
              <a:spcBef>
                <a:spcPts val="0"/>
              </a:spcBef>
              <a:buNone/>
              <a:defRPr b="0" i="0" sz="900" u="none" cap="none" strike="noStrike">
                <a:solidFill>
                  <a:srgbClr val="888888"/>
                </a:solidFill>
                <a:latin typeface="Arial"/>
                <a:ea typeface="Arial"/>
                <a:cs typeface="Arial"/>
                <a:sym typeface="Arial"/>
              </a:defRPr>
            </a:lvl2pPr>
            <a:lvl3pPr indent="0" lvl="2" marL="0" algn="r">
              <a:spcBef>
                <a:spcPts val="0"/>
              </a:spcBef>
              <a:buNone/>
              <a:defRPr b="0" i="0" sz="900" u="none" cap="none" strike="noStrike">
                <a:solidFill>
                  <a:srgbClr val="888888"/>
                </a:solidFill>
                <a:latin typeface="Arial"/>
                <a:ea typeface="Arial"/>
                <a:cs typeface="Arial"/>
                <a:sym typeface="Arial"/>
              </a:defRPr>
            </a:lvl3pPr>
            <a:lvl4pPr indent="0" lvl="3" marL="0" algn="r">
              <a:spcBef>
                <a:spcPts val="0"/>
              </a:spcBef>
              <a:buNone/>
              <a:defRPr b="0" i="0" sz="900" u="none" cap="none" strike="noStrike">
                <a:solidFill>
                  <a:srgbClr val="888888"/>
                </a:solidFill>
                <a:latin typeface="Arial"/>
                <a:ea typeface="Arial"/>
                <a:cs typeface="Arial"/>
                <a:sym typeface="Arial"/>
              </a:defRPr>
            </a:lvl4pPr>
            <a:lvl5pPr indent="0" lvl="4" marL="0" algn="r">
              <a:spcBef>
                <a:spcPts val="0"/>
              </a:spcBef>
              <a:buNone/>
              <a:defRPr b="0" i="0" sz="900" u="none" cap="none" strike="noStrike">
                <a:solidFill>
                  <a:srgbClr val="888888"/>
                </a:solidFill>
                <a:latin typeface="Arial"/>
                <a:ea typeface="Arial"/>
                <a:cs typeface="Arial"/>
                <a:sym typeface="Arial"/>
              </a:defRPr>
            </a:lvl5pPr>
            <a:lvl6pPr indent="0" lvl="5" marL="0" algn="r">
              <a:spcBef>
                <a:spcPts val="0"/>
              </a:spcBef>
              <a:buNone/>
              <a:defRPr b="0" i="0" sz="900" u="none" cap="none" strike="noStrike">
                <a:solidFill>
                  <a:srgbClr val="888888"/>
                </a:solidFill>
                <a:latin typeface="Arial"/>
                <a:ea typeface="Arial"/>
                <a:cs typeface="Arial"/>
                <a:sym typeface="Arial"/>
              </a:defRPr>
            </a:lvl6pPr>
            <a:lvl7pPr indent="0" lvl="6" marL="0" algn="r">
              <a:spcBef>
                <a:spcPts val="0"/>
              </a:spcBef>
              <a:buNone/>
              <a:defRPr b="0" i="0" sz="900" u="none" cap="none" strike="noStrike">
                <a:solidFill>
                  <a:srgbClr val="888888"/>
                </a:solidFill>
                <a:latin typeface="Arial"/>
                <a:ea typeface="Arial"/>
                <a:cs typeface="Arial"/>
                <a:sym typeface="Arial"/>
              </a:defRPr>
            </a:lvl7pPr>
            <a:lvl8pPr indent="0" lvl="7" marL="0" algn="r">
              <a:spcBef>
                <a:spcPts val="0"/>
              </a:spcBef>
              <a:buNone/>
              <a:defRPr b="0" i="0" sz="900" u="none" cap="none" strike="noStrike">
                <a:solidFill>
                  <a:srgbClr val="888888"/>
                </a:solidFill>
                <a:latin typeface="Arial"/>
                <a:ea typeface="Arial"/>
                <a:cs typeface="Arial"/>
                <a:sym typeface="Arial"/>
              </a:defRPr>
            </a:lvl8pPr>
            <a:lvl9pPr indent="0" lvl="8" mar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1">
  <p:cSld name="Table 1">
    <p:bg>
      <p:bgPr>
        <a:solidFill>
          <a:schemeClr val="lt1"/>
        </a:solidFill>
      </p:bgPr>
    </p:bg>
    <p:spTree>
      <p:nvGrpSpPr>
        <p:cNvPr id="43" name="Shape 43"/>
        <p:cNvGrpSpPr/>
        <p:nvPr/>
      </p:nvGrpSpPr>
      <p:grpSpPr>
        <a:xfrm>
          <a:off x="0" y="0"/>
          <a:ext cx="0" cy="0"/>
          <a:chOff x="0" y="0"/>
          <a:chExt cx="0" cy="0"/>
        </a:xfrm>
      </p:grpSpPr>
      <p:sp>
        <p:nvSpPr>
          <p:cNvPr id="44" name="Google Shape;44;p20"/>
          <p:cNvSpPr txBox="1"/>
          <p:nvPr>
            <p:ph type="title"/>
          </p:nvPr>
        </p:nvSpPr>
        <p:spPr>
          <a:xfrm>
            <a:off x="838201" y="895350"/>
            <a:ext cx="3247662" cy="1917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0"/>
          <p:cNvSpPr txBox="1"/>
          <p:nvPr>
            <p:ph idx="1" type="body"/>
          </p:nvPr>
        </p:nvSpPr>
        <p:spPr>
          <a:xfrm>
            <a:off x="838200" y="2813049"/>
            <a:ext cx="3247662" cy="3238499"/>
          </a:xfrm>
          <a:prstGeom prst="rect">
            <a:avLst/>
          </a:prstGeom>
          <a:noFill/>
          <a:ln>
            <a:noFill/>
          </a:ln>
        </p:spPr>
        <p:txBody>
          <a:bodyPr anchorCtr="0" anchor="t" bIns="45700" lIns="91425" spcFirstLastPara="1" rIns="91425" wrap="square" tIns="0">
            <a:normAutofit/>
          </a:bodyPr>
          <a:lstStyle>
            <a:lvl1pPr indent="-228600" lvl="0" marL="457200" algn="l">
              <a:lnSpc>
                <a:spcPct val="100000"/>
              </a:lnSpc>
              <a:spcBef>
                <a:spcPts val="1000"/>
              </a:spcBef>
              <a:spcAft>
                <a:spcPts val="0"/>
              </a:spcAft>
              <a:buClr>
                <a:schemeClr val="dk1"/>
              </a:buClr>
              <a:buSzPts val="1800"/>
              <a:buFont typeface="Arial"/>
              <a:buNone/>
              <a:defRPr b="0" sz="1800"/>
            </a:lvl1pPr>
            <a:lvl2pPr indent="-342900" lvl="1" marL="914400" algn="l">
              <a:lnSpc>
                <a:spcPct val="100000"/>
              </a:lnSpc>
              <a:spcBef>
                <a:spcPts val="1000"/>
              </a:spcBef>
              <a:spcAft>
                <a:spcPts val="0"/>
              </a:spcAft>
              <a:buClr>
                <a:schemeClr val="dk1"/>
              </a:buClr>
              <a:buSzPts val="1800"/>
              <a:buFont typeface="Arial"/>
              <a:buChar char="•"/>
              <a:defRPr sz="1800"/>
            </a:lvl2pPr>
            <a:lvl3pPr indent="-342900" lvl="2" marL="1371600" algn="l">
              <a:lnSpc>
                <a:spcPct val="100000"/>
              </a:lnSpc>
              <a:spcBef>
                <a:spcPts val="1000"/>
              </a:spcBef>
              <a:spcAft>
                <a:spcPts val="0"/>
              </a:spcAft>
              <a:buClr>
                <a:schemeClr val="dk1"/>
              </a:buClr>
              <a:buSzPts val="1800"/>
              <a:buFont typeface="Arial"/>
              <a:buChar char="•"/>
              <a:defRPr sz="1800"/>
            </a:lvl3pPr>
            <a:lvl4pPr indent="-342900" lvl="3" marL="1828800" algn="l">
              <a:lnSpc>
                <a:spcPct val="100000"/>
              </a:lnSpc>
              <a:spcBef>
                <a:spcPts val="1000"/>
              </a:spcBef>
              <a:spcAft>
                <a:spcPts val="0"/>
              </a:spcAft>
              <a:buClr>
                <a:schemeClr val="dk1"/>
              </a:buClr>
              <a:buSzPts val="1800"/>
              <a:buFont typeface="Arial"/>
              <a:buChar char="•"/>
              <a:defRPr sz="1800"/>
            </a:lvl4pPr>
            <a:lvl5pPr indent="-342900" lvl="4" marL="2286000" algn="l">
              <a:lnSpc>
                <a:spcPct val="100000"/>
              </a:lnSpc>
              <a:spcBef>
                <a:spcPts val="1000"/>
              </a:spcBef>
              <a:spcAft>
                <a:spcPts val="0"/>
              </a:spcAft>
              <a:buClr>
                <a:schemeClr val="dk1"/>
              </a:buClr>
              <a:buSzPts val="1800"/>
              <a:buFont typeface="Arial"/>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0"/>
          <p:cNvSpPr txBox="1"/>
          <p:nvPr>
            <p:ph idx="11" type="ftr"/>
          </p:nvPr>
        </p:nvSpPr>
        <p:spPr>
          <a:xfrm>
            <a:off x="731615" y="6356349"/>
            <a:ext cx="381922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2" type="sldNum"/>
          </p:nvPr>
        </p:nvSpPr>
        <p:spPr>
          <a:xfrm>
            <a:off x="10373350" y="6356349"/>
            <a:ext cx="98755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888888"/>
                </a:solidFill>
                <a:latin typeface="Arial"/>
                <a:ea typeface="Arial"/>
                <a:cs typeface="Arial"/>
                <a:sym typeface="Arial"/>
              </a:defRPr>
            </a:lvl1pPr>
            <a:lvl2pPr indent="0" lvl="1" marL="0" algn="r">
              <a:spcBef>
                <a:spcPts val="0"/>
              </a:spcBef>
              <a:buNone/>
              <a:defRPr b="0" i="0" sz="900" u="none" cap="none" strike="noStrike">
                <a:solidFill>
                  <a:srgbClr val="888888"/>
                </a:solidFill>
                <a:latin typeface="Arial"/>
                <a:ea typeface="Arial"/>
                <a:cs typeface="Arial"/>
                <a:sym typeface="Arial"/>
              </a:defRPr>
            </a:lvl2pPr>
            <a:lvl3pPr indent="0" lvl="2" marL="0" algn="r">
              <a:spcBef>
                <a:spcPts val="0"/>
              </a:spcBef>
              <a:buNone/>
              <a:defRPr b="0" i="0" sz="900" u="none" cap="none" strike="noStrike">
                <a:solidFill>
                  <a:srgbClr val="888888"/>
                </a:solidFill>
                <a:latin typeface="Arial"/>
                <a:ea typeface="Arial"/>
                <a:cs typeface="Arial"/>
                <a:sym typeface="Arial"/>
              </a:defRPr>
            </a:lvl3pPr>
            <a:lvl4pPr indent="0" lvl="3" marL="0" algn="r">
              <a:spcBef>
                <a:spcPts val="0"/>
              </a:spcBef>
              <a:buNone/>
              <a:defRPr b="0" i="0" sz="900" u="none" cap="none" strike="noStrike">
                <a:solidFill>
                  <a:srgbClr val="888888"/>
                </a:solidFill>
                <a:latin typeface="Arial"/>
                <a:ea typeface="Arial"/>
                <a:cs typeface="Arial"/>
                <a:sym typeface="Arial"/>
              </a:defRPr>
            </a:lvl4pPr>
            <a:lvl5pPr indent="0" lvl="4" marL="0" algn="r">
              <a:spcBef>
                <a:spcPts val="0"/>
              </a:spcBef>
              <a:buNone/>
              <a:defRPr b="0" i="0" sz="900" u="none" cap="none" strike="noStrike">
                <a:solidFill>
                  <a:srgbClr val="888888"/>
                </a:solidFill>
                <a:latin typeface="Arial"/>
                <a:ea typeface="Arial"/>
                <a:cs typeface="Arial"/>
                <a:sym typeface="Arial"/>
              </a:defRPr>
            </a:lvl5pPr>
            <a:lvl6pPr indent="0" lvl="5" marL="0" algn="r">
              <a:spcBef>
                <a:spcPts val="0"/>
              </a:spcBef>
              <a:buNone/>
              <a:defRPr b="0" i="0" sz="900" u="none" cap="none" strike="noStrike">
                <a:solidFill>
                  <a:srgbClr val="888888"/>
                </a:solidFill>
                <a:latin typeface="Arial"/>
                <a:ea typeface="Arial"/>
                <a:cs typeface="Arial"/>
                <a:sym typeface="Arial"/>
              </a:defRPr>
            </a:lvl6pPr>
            <a:lvl7pPr indent="0" lvl="6" marL="0" algn="r">
              <a:spcBef>
                <a:spcPts val="0"/>
              </a:spcBef>
              <a:buNone/>
              <a:defRPr b="0" i="0" sz="900" u="none" cap="none" strike="noStrike">
                <a:solidFill>
                  <a:srgbClr val="888888"/>
                </a:solidFill>
                <a:latin typeface="Arial"/>
                <a:ea typeface="Arial"/>
                <a:cs typeface="Arial"/>
                <a:sym typeface="Arial"/>
              </a:defRPr>
            </a:lvl7pPr>
            <a:lvl8pPr indent="0" lvl="7" marL="0" algn="r">
              <a:spcBef>
                <a:spcPts val="0"/>
              </a:spcBef>
              <a:buNone/>
              <a:defRPr b="0" i="0" sz="900" u="none" cap="none" strike="noStrike">
                <a:solidFill>
                  <a:srgbClr val="888888"/>
                </a:solidFill>
                <a:latin typeface="Arial"/>
                <a:ea typeface="Arial"/>
                <a:cs typeface="Arial"/>
                <a:sym typeface="Arial"/>
              </a:defRPr>
            </a:lvl8pPr>
            <a:lvl9pPr indent="0" lvl="8" mar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48" name="Google Shape;48;p20"/>
          <p:cNvGrpSpPr/>
          <p:nvPr/>
        </p:nvGrpSpPr>
        <p:grpSpPr>
          <a:xfrm>
            <a:off x="0" y="0"/>
            <a:ext cx="2327564" cy="1505528"/>
            <a:chOff x="0" y="0"/>
            <a:chExt cx="2238376" cy="3105150"/>
          </a:xfrm>
        </p:grpSpPr>
        <p:cxnSp>
          <p:nvCxnSpPr>
            <p:cNvPr id="49" name="Google Shape;49;p20"/>
            <p:cNvCxnSpPr/>
            <p:nvPr/>
          </p:nvCxnSpPr>
          <p:spPr>
            <a:xfrm flipH="1">
              <a:off x="0" y="0"/>
              <a:ext cx="1238250" cy="3105150"/>
            </a:xfrm>
            <a:prstGeom prst="straightConnector1">
              <a:avLst/>
            </a:prstGeom>
            <a:noFill/>
            <a:ln cap="flat" cmpd="sng" w="9525">
              <a:solidFill>
                <a:schemeClr val="dk1"/>
              </a:solidFill>
              <a:prstDash val="solid"/>
              <a:miter lim="800000"/>
              <a:headEnd len="sm" w="sm" type="none"/>
              <a:tailEnd len="sm" w="sm" type="none"/>
            </a:ln>
          </p:spPr>
        </p:cxnSp>
        <p:cxnSp>
          <p:nvCxnSpPr>
            <p:cNvPr id="50" name="Google Shape;50;p20"/>
            <p:cNvCxnSpPr/>
            <p:nvPr/>
          </p:nvCxnSpPr>
          <p:spPr>
            <a:xfrm flipH="1">
              <a:off x="0" y="0"/>
              <a:ext cx="2238376" cy="2476500"/>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bg>
      <p:bgPr>
        <a:solidFill>
          <a:schemeClr val="accent1"/>
        </a:solidFill>
      </p:bgPr>
    </p:bg>
    <p:spTree>
      <p:nvGrpSpPr>
        <p:cNvPr id="51" name="Shape 51"/>
        <p:cNvGrpSpPr/>
        <p:nvPr/>
      </p:nvGrpSpPr>
      <p:grpSpPr>
        <a:xfrm>
          <a:off x="0" y="0"/>
          <a:ext cx="0" cy="0"/>
          <a:chOff x="0" y="0"/>
          <a:chExt cx="0" cy="0"/>
        </a:xfrm>
      </p:grpSpPr>
      <p:sp>
        <p:nvSpPr>
          <p:cNvPr id="52" name="Google Shape;52;p21"/>
          <p:cNvSpPr txBox="1"/>
          <p:nvPr>
            <p:ph type="title"/>
          </p:nvPr>
        </p:nvSpPr>
        <p:spPr>
          <a:xfrm>
            <a:off x="838200" y="337192"/>
            <a:ext cx="5655197" cy="199786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1"/>
          <p:cNvSpPr txBox="1"/>
          <p:nvPr>
            <p:ph idx="1" type="body"/>
          </p:nvPr>
        </p:nvSpPr>
        <p:spPr>
          <a:xfrm>
            <a:off x="838200" y="2705177"/>
            <a:ext cx="5733772" cy="44899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800"/>
              <a:buNone/>
              <a:defRPr b="1" sz="18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21"/>
          <p:cNvSpPr txBox="1"/>
          <p:nvPr>
            <p:ph idx="2" type="body"/>
          </p:nvPr>
        </p:nvSpPr>
        <p:spPr>
          <a:xfrm>
            <a:off x="838199" y="3154166"/>
            <a:ext cx="5733773" cy="303273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Font typeface="Arial"/>
              <a:buChar char="•"/>
              <a:defRPr sz="1800"/>
            </a:lvl1pPr>
            <a:lvl2pPr indent="-342900" lvl="1" marL="914400" algn="l">
              <a:lnSpc>
                <a:spcPct val="100000"/>
              </a:lnSpc>
              <a:spcBef>
                <a:spcPts val="500"/>
              </a:spcBef>
              <a:spcAft>
                <a:spcPts val="0"/>
              </a:spcAft>
              <a:buClr>
                <a:schemeClr val="dk1"/>
              </a:buClr>
              <a:buSzPts val="1800"/>
              <a:buFont typeface="Arial"/>
              <a:buChar char="•"/>
              <a:defRPr sz="1800"/>
            </a:lvl2pPr>
            <a:lvl3pPr indent="-342900" lvl="2" marL="1371600" algn="l">
              <a:lnSpc>
                <a:spcPct val="100000"/>
              </a:lnSpc>
              <a:spcBef>
                <a:spcPts val="500"/>
              </a:spcBef>
              <a:spcAft>
                <a:spcPts val="0"/>
              </a:spcAft>
              <a:buClr>
                <a:schemeClr val="dk1"/>
              </a:buClr>
              <a:buSzPts val="1800"/>
              <a:buFont typeface="Arial"/>
              <a:buChar char="•"/>
              <a:defRPr sz="1800"/>
            </a:lvl3pPr>
            <a:lvl4pPr indent="-342900" lvl="3" marL="1828800" algn="l">
              <a:lnSpc>
                <a:spcPct val="100000"/>
              </a:lnSpc>
              <a:spcBef>
                <a:spcPts val="500"/>
              </a:spcBef>
              <a:spcAft>
                <a:spcPts val="0"/>
              </a:spcAft>
              <a:buClr>
                <a:schemeClr val="dk1"/>
              </a:buClr>
              <a:buSzPts val="1800"/>
              <a:buFont typeface="Arial"/>
              <a:buChar char="•"/>
              <a:defRPr sz="1800"/>
            </a:lvl4pPr>
            <a:lvl5pPr indent="-342900" lvl="4" marL="2286000" algn="l">
              <a:lnSpc>
                <a:spcPct val="100000"/>
              </a:lnSpc>
              <a:spcBef>
                <a:spcPts val="500"/>
              </a:spcBef>
              <a:spcAft>
                <a:spcPts val="0"/>
              </a:spcAft>
              <a:buClr>
                <a:schemeClr val="dk1"/>
              </a:buClr>
              <a:buSzPts val="1800"/>
              <a:buFont typeface="Arial"/>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1"/>
          <p:cNvSpPr txBox="1"/>
          <p:nvPr>
            <p:ph idx="3" type="body"/>
          </p:nvPr>
        </p:nvSpPr>
        <p:spPr>
          <a:xfrm>
            <a:off x="7887108" y="2705177"/>
            <a:ext cx="3943627" cy="448989"/>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800"/>
              <a:buNone/>
              <a:defRPr b="1" sz="18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21"/>
          <p:cNvSpPr txBox="1"/>
          <p:nvPr>
            <p:ph idx="4" type="body"/>
          </p:nvPr>
        </p:nvSpPr>
        <p:spPr>
          <a:xfrm>
            <a:off x="7887107" y="3164867"/>
            <a:ext cx="3943627" cy="3032733"/>
          </a:xfrm>
          <a:prstGeom prst="rect">
            <a:avLst/>
          </a:prstGeom>
          <a:noFill/>
          <a:ln>
            <a:noFill/>
          </a:ln>
        </p:spPr>
        <p:txBody>
          <a:bodyPr anchorCtr="0" anchor="t" bIns="45700" lIns="91425" spcFirstLastPara="1" rIns="91425" wrap="square" tIns="0">
            <a:normAutofit/>
          </a:bodyPr>
          <a:lstStyle>
            <a:lvl1pPr indent="-228600" lvl="0" marL="457200" algn="l">
              <a:lnSpc>
                <a:spcPct val="100000"/>
              </a:lnSpc>
              <a:spcBef>
                <a:spcPts val="1000"/>
              </a:spcBef>
              <a:spcAft>
                <a:spcPts val="0"/>
              </a:spcAft>
              <a:buClr>
                <a:schemeClr val="dk1"/>
              </a:buClr>
              <a:buSzPts val="1800"/>
              <a:buFont typeface="Arial"/>
              <a:buNone/>
              <a:defRPr b="0" sz="1800"/>
            </a:lvl1pPr>
            <a:lvl2pPr indent="-342900" lvl="1" marL="914400" algn="l">
              <a:lnSpc>
                <a:spcPct val="100000"/>
              </a:lnSpc>
              <a:spcBef>
                <a:spcPts val="1000"/>
              </a:spcBef>
              <a:spcAft>
                <a:spcPts val="0"/>
              </a:spcAft>
              <a:buClr>
                <a:schemeClr val="dk1"/>
              </a:buClr>
              <a:buSzPts val="1800"/>
              <a:buFont typeface="Arial"/>
              <a:buChar char="•"/>
              <a:defRPr sz="1800"/>
            </a:lvl2pPr>
            <a:lvl3pPr indent="-342900" lvl="2" marL="1371600" algn="l">
              <a:lnSpc>
                <a:spcPct val="100000"/>
              </a:lnSpc>
              <a:spcBef>
                <a:spcPts val="1000"/>
              </a:spcBef>
              <a:spcAft>
                <a:spcPts val="0"/>
              </a:spcAft>
              <a:buClr>
                <a:schemeClr val="dk1"/>
              </a:buClr>
              <a:buSzPts val="1800"/>
              <a:buFont typeface="Arial"/>
              <a:buChar char="•"/>
              <a:defRPr sz="1800"/>
            </a:lvl3pPr>
            <a:lvl4pPr indent="-342900" lvl="3" marL="1828800" algn="l">
              <a:lnSpc>
                <a:spcPct val="100000"/>
              </a:lnSpc>
              <a:spcBef>
                <a:spcPts val="1000"/>
              </a:spcBef>
              <a:spcAft>
                <a:spcPts val="0"/>
              </a:spcAft>
              <a:buClr>
                <a:schemeClr val="dk1"/>
              </a:buClr>
              <a:buSzPts val="1800"/>
              <a:buFont typeface="Arial"/>
              <a:buChar char="•"/>
              <a:defRPr sz="1800"/>
            </a:lvl4pPr>
            <a:lvl5pPr indent="-342900" lvl="4" marL="2286000" algn="l">
              <a:lnSpc>
                <a:spcPct val="100000"/>
              </a:lnSpc>
              <a:spcBef>
                <a:spcPts val="1000"/>
              </a:spcBef>
              <a:spcAft>
                <a:spcPts val="0"/>
              </a:spcAft>
              <a:buClr>
                <a:schemeClr val="dk1"/>
              </a:buClr>
              <a:buSzPts val="1800"/>
              <a:buFont typeface="Arial"/>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1"/>
          <p:cNvSpPr txBox="1"/>
          <p:nvPr>
            <p:ph idx="11" type="ftr"/>
          </p:nvPr>
        </p:nvSpPr>
        <p:spPr>
          <a:xfrm>
            <a:off x="843986"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888888"/>
                </a:solidFill>
                <a:latin typeface="Arial"/>
                <a:ea typeface="Arial"/>
                <a:cs typeface="Arial"/>
                <a:sym typeface="Arial"/>
              </a:defRPr>
            </a:lvl1pPr>
            <a:lvl2pPr indent="0" lvl="1" marL="0" algn="r">
              <a:spcBef>
                <a:spcPts val="0"/>
              </a:spcBef>
              <a:buNone/>
              <a:defRPr b="0" i="0" sz="900" u="none" cap="none" strike="noStrike">
                <a:solidFill>
                  <a:srgbClr val="888888"/>
                </a:solidFill>
                <a:latin typeface="Arial"/>
                <a:ea typeface="Arial"/>
                <a:cs typeface="Arial"/>
                <a:sym typeface="Arial"/>
              </a:defRPr>
            </a:lvl2pPr>
            <a:lvl3pPr indent="0" lvl="2" marL="0" algn="r">
              <a:spcBef>
                <a:spcPts val="0"/>
              </a:spcBef>
              <a:buNone/>
              <a:defRPr b="0" i="0" sz="900" u="none" cap="none" strike="noStrike">
                <a:solidFill>
                  <a:srgbClr val="888888"/>
                </a:solidFill>
                <a:latin typeface="Arial"/>
                <a:ea typeface="Arial"/>
                <a:cs typeface="Arial"/>
                <a:sym typeface="Arial"/>
              </a:defRPr>
            </a:lvl3pPr>
            <a:lvl4pPr indent="0" lvl="3" marL="0" algn="r">
              <a:spcBef>
                <a:spcPts val="0"/>
              </a:spcBef>
              <a:buNone/>
              <a:defRPr b="0" i="0" sz="900" u="none" cap="none" strike="noStrike">
                <a:solidFill>
                  <a:srgbClr val="888888"/>
                </a:solidFill>
                <a:latin typeface="Arial"/>
                <a:ea typeface="Arial"/>
                <a:cs typeface="Arial"/>
                <a:sym typeface="Arial"/>
              </a:defRPr>
            </a:lvl4pPr>
            <a:lvl5pPr indent="0" lvl="4" marL="0" algn="r">
              <a:spcBef>
                <a:spcPts val="0"/>
              </a:spcBef>
              <a:buNone/>
              <a:defRPr b="0" i="0" sz="900" u="none" cap="none" strike="noStrike">
                <a:solidFill>
                  <a:srgbClr val="888888"/>
                </a:solidFill>
                <a:latin typeface="Arial"/>
                <a:ea typeface="Arial"/>
                <a:cs typeface="Arial"/>
                <a:sym typeface="Arial"/>
              </a:defRPr>
            </a:lvl5pPr>
            <a:lvl6pPr indent="0" lvl="5" marL="0" algn="r">
              <a:spcBef>
                <a:spcPts val="0"/>
              </a:spcBef>
              <a:buNone/>
              <a:defRPr b="0" i="0" sz="900" u="none" cap="none" strike="noStrike">
                <a:solidFill>
                  <a:srgbClr val="888888"/>
                </a:solidFill>
                <a:latin typeface="Arial"/>
                <a:ea typeface="Arial"/>
                <a:cs typeface="Arial"/>
                <a:sym typeface="Arial"/>
              </a:defRPr>
            </a:lvl6pPr>
            <a:lvl7pPr indent="0" lvl="6" marL="0" algn="r">
              <a:spcBef>
                <a:spcPts val="0"/>
              </a:spcBef>
              <a:buNone/>
              <a:defRPr b="0" i="0" sz="900" u="none" cap="none" strike="noStrike">
                <a:solidFill>
                  <a:srgbClr val="888888"/>
                </a:solidFill>
                <a:latin typeface="Arial"/>
                <a:ea typeface="Arial"/>
                <a:cs typeface="Arial"/>
                <a:sym typeface="Arial"/>
              </a:defRPr>
            </a:lvl7pPr>
            <a:lvl8pPr indent="0" lvl="7" marL="0" algn="r">
              <a:spcBef>
                <a:spcPts val="0"/>
              </a:spcBef>
              <a:buNone/>
              <a:defRPr b="0" i="0" sz="900" u="none" cap="none" strike="noStrike">
                <a:solidFill>
                  <a:srgbClr val="888888"/>
                </a:solidFill>
                <a:latin typeface="Arial"/>
                <a:ea typeface="Arial"/>
                <a:cs typeface="Arial"/>
                <a:sym typeface="Arial"/>
              </a:defRPr>
            </a:lvl8pPr>
            <a:lvl9pPr indent="0" lvl="8" mar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59" name="Google Shape;59;p21"/>
          <p:cNvPicPr preferRelativeResize="0"/>
          <p:nvPr/>
        </p:nvPicPr>
        <p:blipFill rotWithShape="1">
          <a:blip r:embed="rId2">
            <a:alphaModFix/>
          </a:blip>
          <a:srcRect b="73496" l="18645" r="28732" t="319"/>
          <a:stretch/>
        </p:blipFill>
        <p:spPr>
          <a:xfrm flipH="1" rot="10800000">
            <a:off x="6308436" y="-11"/>
            <a:ext cx="5883564" cy="236642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2">
  <p:cSld name="Two Content 2">
    <p:bg>
      <p:bgPr>
        <a:solidFill>
          <a:schemeClr val="lt1"/>
        </a:solidFill>
      </p:bgPr>
    </p:bg>
    <p:spTree>
      <p:nvGrpSpPr>
        <p:cNvPr id="60" name="Shape 60"/>
        <p:cNvGrpSpPr/>
        <p:nvPr/>
      </p:nvGrpSpPr>
      <p:grpSpPr>
        <a:xfrm>
          <a:off x="0" y="0"/>
          <a:ext cx="0" cy="0"/>
          <a:chOff x="0" y="0"/>
          <a:chExt cx="0" cy="0"/>
        </a:xfrm>
      </p:grpSpPr>
      <p:sp>
        <p:nvSpPr>
          <p:cNvPr id="61" name="Google Shape;61;p22"/>
          <p:cNvSpPr txBox="1"/>
          <p:nvPr>
            <p:ph type="title"/>
          </p:nvPr>
        </p:nvSpPr>
        <p:spPr>
          <a:xfrm>
            <a:off x="1341120" y="558801"/>
            <a:ext cx="9953308" cy="17808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62" name="Google Shape;62;p22"/>
          <p:cNvGrpSpPr/>
          <p:nvPr/>
        </p:nvGrpSpPr>
        <p:grpSpPr>
          <a:xfrm>
            <a:off x="4429817" y="0"/>
            <a:ext cx="7762183" cy="2754814"/>
            <a:chOff x="7334250" y="0"/>
            <a:chExt cx="4857750" cy="1724025"/>
          </a:xfrm>
        </p:grpSpPr>
        <p:cxnSp>
          <p:nvCxnSpPr>
            <p:cNvPr id="63" name="Google Shape;63;p22"/>
            <p:cNvCxnSpPr/>
            <p:nvPr/>
          </p:nvCxnSpPr>
          <p:spPr>
            <a:xfrm rot="10800000">
              <a:off x="7334250" y="0"/>
              <a:ext cx="4857750" cy="762000"/>
            </a:xfrm>
            <a:prstGeom prst="straightConnector1">
              <a:avLst/>
            </a:prstGeom>
            <a:noFill/>
            <a:ln cap="flat" cmpd="sng" w="9525">
              <a:solidFill>
                <a:schemeClr val="dk1"/>
              </a:solidFill>
              <a:prstDash val="solid"/>
              <a:miter lim="800000"/>
              <a:headEnd len="sm" w="sm" type="none"/>
              <a:tailEnd len="sm" w="sm" type="none"/>
            </a:ln>
          </p:spPr>
        </p:cxnSp>
        <p:cxnSp>
          <p:nvCxnSpPr>
            <p:cNvPr id="64" name="Google Shape;64;p22"/>
            <p:cNvCxnSpPr/>
            <p:nvPr/>
          </p:nvCxnSpPr>
          <p:spPr>
            <a:xfrm>
              <a:off x="11487150" y="0"/>
              <a:ext cx="704850" cy="1724025"/>
            </a:xfrm>
            <a:prstGeom prst="straightConnector1">
              <a:avLst/>
            </a:prstGeom>
            <a:noFill/>
            <a:ln cap="flat" cmpd="sng" w="9525">
              <a:solidFill>
                <a:schemeClr val="dk1"/>
              </a:solidFill>
              <a:prstDash val="solid"/>
              <a:miter lim="800000"/>
              <a:headEnd len="sm" w="sm" type="none"/>
              <a:tailEnd len="sm" w="sm" type="none"/>
            </a:ln>
          </p:spPr>
        </p:cxnSp>
      </p:grpSp>
      <p:sp>
        <p:nvSpPr>
          <p:cNvPr id="65" name="Google Shape;65;p22"/>
          <p:cNvSpPr txBox="1"/>
          <p:nvPr>
            <p:ph idx="1" type="body"/>
          </p:nvPr>
        </p:nvSpPr>
        <p:spPr>
          <a:xfrm>
            <a:off x="1341120" y="2960877"/>
            <a:ext cx="2722880" cy="35128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b="1" sz="18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6" name="Google Shape;66;p22"/>
          <p:cNvSpPr txBox="1"/>
          <p:nvPr>
            <p:ph idx="2" type="body"/>
          </p:nvPr>
        </p:nvSpPr>
        <p:spPr>
          <a:xfrm>
            <a:off x="1341120" y="3392035"/>
            <a:ext cx="2722880" cy="2907164"/>
          </a:xfrm>
          <a:prstGeom prst="rect">
            <a:avLst/>
          </a:prstGeom>
          <a:noFill/>
          <a:ln>
            <a:noFill/>
          </a:ln>
        </p:spPr>
        <p:txBody>
          <a:bodyPr anchorCtr="0" anchor="t" bIns="45700" lIns="91425" spcFirstLastPara="1" rIns="91425" wrap="square" tIns="0">
            <a:normAutofit/>
          </a:bodyPr>
          <a:lstStyle>
            <a:lvl1pPr indent="-342900" lvl="0" marL="457200" algn="l">
              <a:lnSpc>
                <a:spcPct val="100000"/>
              </a:lnSpc>
              <a:spcBef>
                <a:spcPts val="1000"/>
              </a:spcBef>
              <a:spcAft>
                <a:spcPts val="0"/>
              </a:spcAft>
              <a:buClr>
                <a:schemeClr val="dk1"/>
              </a:buClr>
              <a:buSzPts val="1800"/>
              <a:buFont typeface="Arial"/>
              <a:buAutoNum type="arabicPeriod"/>
              <a:defRPr b="0" sz="1800"/>
            </a:lvl1pPr>
            <a:lvl2pPr indent="-342900" lvl="1" marL="914400" algn="l">
              <a:lnSpc>
                <a:spcPct val="100000"/>
              </a:lnSpc>
              <a:spcBef>
                <a:spcPts val="1000"/>
              </a:spcBef>
              <a:spcAft>
                <a:spcPts val="0"/>
              </a:spcAft>
              <a:buClr>
                <a:schemeClr val="dk1"/>
              </a:buClr>
              <a:buSzPts val="1800"/>
              <a:buFont typeface="Arial"/>
              <a:buAutoNum type="alphaLcPeriod"/>
              <a:defRPr sz="1800"/>
            </a:lvl2pPr>
            <a:lvl3pPr indent="-342900" lvl="2" marL="1371600" algn="l">
              <a:lnSpc>
                <a:spcPct val="100000"/>
              </a:lnSpc>
              <a:spcBef>
                <a:spcPts val="1000"/>
              </a:spcBef>
              <a:spcAft>
                <a:spcPts val="0"/>
              </a:spcAft>
              <a:buClr>
                <a:schemeClr val="dk1"/>
              </a:buClr>
              <a:buSzPts val="1800"/>
              <a:buFont typeface="Arial"/>
              <a:buAutoNum type="arabicParenR"/>
              <a:defRPr sz="1800"/>
            </a:lvl3pPr>
            <a:lvl4pPr indent="-342900" lvl="3" marL="1828800" algn="l">
              <a:lnSpc>
                <a:spcPct val="100000"/>
              </a:lnSpc>
              <a:spcBef>
                <a:spcPts val="1000"/>
              </a:spcBef>
              <a:spcAft>
                <a:spcPts val="0"/>
              </a:spcAft>
              <a:buClr>
                <a:schemeClr val="dk1"/>
              </a:buClr>
              <a:buSzPts val="1800"/>
              <a:buFont typeface="Arial"/>
              <a:buAutoNum type="alphaLcParenR"/>
              <a:defRPr sz="1800"/>
            </a:lvl4pPr>
            <a:lvl5pPr indent="-342900" lvl="4" marL="2286000" algn="l">
              <a:lnSpc>
                <a:spcPct val="100000"/>
              </a:lnSpc>
              <a:spcBef>
                <a:spcPts val="1000"/>
              </a:spcBef>
              <a:spcAft>
                <a:spcPts val="0"/>
              </a:spcAft>
              <a:buClr>
                <a:schemeClr val="dk1"/>
              </a:buClr>
              <a:buSzPts val="1800"/>
              <a:buFont typeface="Arial"/>
              <a:buAutoNum type="romanLcPeriod"/>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22"/>
          <p:cNvSpPr txBox="1"/>
          <p:nvPr>
            <p:ph idx="3" type="body"/>
          </p:nvPr>
        </p:nvSpPr>
        <p:spPr>
          <a:xfrm>
            <a:off x="4754881" y="2960877"/>
            <a:ext cx="5516880" cy="35128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b="1" sz="18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8" name="Google Shape;68;p22"/>
          <p:cNvSpPr txBox="1"/>
          <p:nvPr>
            <p:ph idx="4" type="body"/>
          </p:nvPr>
        </p:nvSpPr>
        <p:spPr>
          <a:xfrm>
            <a:off x="4754881" y="3324859"/>
            <a:ext cx="5506720" cy="3031489"/>
          </a:xfrm>
          <a:prstGeom prst="rect">
            <a:avLst/>
          </a:prstGeom>
          <a:noFill/>
          <a:ln>
            <a:noFill/>
          </a:ln>
        </p:spPr>
        <p:txBody>
          <a:bodyPr anchorCtr="0" anchor="t" bIns="45700" lIns="91425" spcFirstLastPara="1" rIns="91425" wrap="square" tIns="0">
            <a:normAutofit/>
          </a:bodyPr>
          <a:lstStyle>
            <a:lvl1pPr indent="-228600" lvl="0" marL="457200" algn="l">
              <a:lnSpc>
                <a:spcPct val="100000"/>
              </a:lnSpc>
              <a:spcBef>
                <a:spcPts val="1000"/>
              </a:spcBef>
              <a:spcAft>
                <a:spcPts val="0"/>
              </a:spcAft>
              <a:buClr>
                <a:schemeClr val="dk1"/>
              </a:buClr>
              <a:buSzPts val="1800"/>
              <a:buFont typeface="Arial"/>
              <a:buNone/>
              <a:defRPr b="0" sz="1800"/>
            </a:lvl1pPr>
            <a:lvl2pPr indent="-342900" lvl="1" marL="914400" algn="l">
              <a:lnSpc>
                <a:spcPct val="100000"/>
              </a:lnSpc>
              <a:spcBef>
                <a:spcPts val="1000"/>
              </a:spcBef>
              <a:spcAft>
                <a:spcPts val="0"/>
              </a:spcAft>
              <a:buClr>
                <a:schemeClr val="dk1"/>
              </a:buClr>
              <a:buSzPts val="1800"/>
              <a:buFont typeface="Arial"/>
              <a:buChar char="•"/>
              <a:defRPr sz="1800"/>
            </a:lvl2pPr>
            <a:lvl3pPr indent="-342900" lvl="2" marL="1371600" algn="l">
              <a:lnSpc>
                <a:spcPct val="100000"/>
              </a:lnSpc>
              <a:spcBef>
                <a:spcPts val="1000"/>
              </a:spcBef>
              <a:spcAft>
                <a:spcPts val="0"/>
              </a:spcAft>
              <a:buClr>
                <a:schemeClr val="dk1"/>
              </a:buClr>
              <a:buSzPts val="1800"/>
              <a:buFont typeface="Arial"/>
              <a:buChar char="•"/>
              <a:defRPr sz="1800"/>
            </a:lvl3pPr>
            <a:lvl4pPr indent="-342900" lvl="3" marL="1828800" algn="l">
              <a:lnSpc>
                <a:spcPct val="100000"/>
              </a:lnSpc>
              <a:spcBef>
                <a:spcPts val="1000"/>
              </a:spcBef>
              <a:spcAft>
                <a:spcPts val="0"/>
              </a:spcAft>
              <a:buClr>
                <a:schemeClr val="dk1"/>
              </a:buClr>
              <a:buSzPts val="1800"/>
              <a:buFont typeface="Arial"/>
              <a:buChar char="•"/>
              <a:defRPr sz="1800"/>
            </a:lvl4pPr>
            <a:lvl5pPr indent="-342900" lvl="4" marL="2286000" algn="l">
              <a:lnSpc>
                <a:spcPct val="100000"/>
              </a:lnSpc>
              <a:spcBef>
                <a:spcPts val="1000"/>
              </a:spcBef>
              <a:spcAft>
                <a:spcPts val="0"/>
              </a:spcAft>
              <a:buClr>
                <a:schemeClr val="dk1"/>
              </a:buClr>
              <a:buSzPts val="1800"/>
              <a:buFont typeface="Arial"/>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22"/>
          <p:cNvSpPr txBox="1"/>
          <p:nvPr>
            <p:ph idx="11" type="ftr"/>
          </p:nvPr>
        </p:nvSpPr>
        <p:spPr>
          <a:xfrm>
            <a:off x="1333500" y="6356349"/>
            <a:ext cx="381922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2"/>
          <p:cNvSpPr txBox="1"/>
          <p:nvPr>
            <p:ph idx="12" type="sldNum"/>
          </p:nvPr>
        </p:nvSpPr>
        <p:spPr>
          <a:xfrm>
            <a:off x="10373350" y="6356349"/>
            <a:ext cx="98755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type="title">
  <p:cSld name="TITLE">
    <p:bg>
      <p:bgPr>
        <a:solidFill>
          <a:schemeClr val="dk1"/>
        </a:solidFill>
      </p:bgPr>
    </p:bg>
    <p:spTree>
      <p:nvGrpSpPr>
        <p:cNvPr id="71" name="Shape 71"/>
        <p:cNvGrpSpPr/>
        <p:nvPr/>
      </p:nvGrpSpPr>
      <p:grpSpPr>
        <a:xfrm>
          <a:off x="0" y="0"/>
          <a:ext cx="0" cy="0"/>
          <a:chOff x="0" y="0"/>
          <a:chExt cx="0" cy="0"/>
        </a:xfrm>
      </p:grpSpPr>
      <p:sp>
        <p:nvSpPr>
          <p:cNvPr id="72" name="Google Shape;72;p23"/>
          <p:cNvSpPr txBox="1"/>
          <p:nvPr>
            <p:ph type="ctrTitle"/>
          </p:nvPr>
        </p:nvSpPr>
        <p:spPr>
          <a:xfrm>
            <a:off x="4267200" y="1615736"/>
            <a:ext cx="4179570" cy="152473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3"/>
          <p:cNvSpPr txBox="1"/>
          <p:nvPr>
            <p:ph idx="1" type="subTitle"/>
          </p:nvPr>
        </p:nvSpPr>
        <p:spPr>
          <a:xfrm>
            <a:off x="4267200" y="3238103"/>
            <a:ext cx="4179570" cy="2850181"/>
          </a:xfrm>
          <a:prstGeom prst="rect">
            <a:avLst/>
          </a:prstGeom>
          <a:noFill/>
          <a:ln>
            <a:noFill/>
          </a:ln>
        </p:spPr>
        <p:txBody>
          <a:bodyPr anchorCtr="0" anchor="t" bIns="45700" lIns="91425" spcFirstLastPara="1" rIns="91425" wrap="square" tIns="45700">
            <a:normAutofit/>
          </a:bodyPr>
          <a:lstStyle>
            <a:lvl1pPr lvl="0" algn="l">
              <a:lnSpc>
                <a:spcPct val="150000"/>
              </a:lnSpc>
              <a:spcBef>
                <a:spcPts val="1000"/>
              </a:spcBef>
              <a:spcAft>
                <a:spcPts val="0"/>
              </a:spcAft>
              <a:buClr>
                <a:schemeClr val="lt1"/>
              </a:buClr>
              <a:buSzPts val="1800"/>
              <a:buNone/>
              <a:defRPr sz="18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74" name="Google Shape;74;p23"/>
          <p:cNvPicPr preferRelativeResize="0"/>
          <p:nvPr/>
        </p:nvPicPr>
        <p:blipFill rotWithShape="1">
          <a:blip r:embed="rId2">
            <a:alphaModFix/>
          </a:blip>
          <a:srcRect b="0" l="0" r="0" t="0"/>
          <a:stretch/>
        </p:blipFill>
        <p:spPr>
          <a:xfrm>
            <a:off x="0" y="0"/>
            <a:ext cx="3176938" cy="6858000"/>
          </a:xfrm>
          <a:prstGeom prst="rect">
            <a:avLst/>
          </a:prstGeom>
          <a:noFill/>
          <a:ln>
            <a:noFill/>
          </a:ln>
        </p:spPr>
      </p:pic>
      <p:sp>
        <p:nvSpPr>
          <p:cNvPr id="75" name="Google Shape;75;p23"/>
          <p:cNvSpPr txBox="1"/>
          <p:nvPr>
            <p:ph idx="11" type="ftr"/>
          </p:nvPr>
        </p:nvSpPr>
        <p:spPr>
          <a:xfrm>
            <a:off x="4267200" y="6356350"/>
            <a:ext cx="417957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3"/>
          <p:cNvSpPr txBox="1"/>
          <p:nvPr>
            <p:ph idx="12" type="sldNum"/>
          </p:nvPr>
        </p:nvSpPr>
        <p:spPr>
          <a:xfrm>
            <a:off x="9579428" y="6356350"/>
            <a:ext cx="177437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type="obj">
  <p:cSld name="OBJECT">
    <p:bg>
      <p:bgPr>
        <a:solidFill>
          <a:schemeClr val="dk1"/>
        </a:solidFill>
      </p:bgPr>
    </p:bg>
    <p:spTree>
      <p:nvGrpSpPr>
        <p:cNvPr id="77" name="Shape 77"/>
        <p:cNvGrpSpPr/>
        <p:nvPr/>
      </p:nvGrpSpPr>
      <p:grpSpPr>
        <a:xfrm>
          <a:off x="0" y="0"/>
          <a:ext cx="0" cy="0"/>
          <a:chOff x="0" y="0"/>
          <a:chExt cx="0" cy="0"/>
        </a:xfrm>
      </p:grpSpPr>
      <p:pic>
        <p:nvPicPr>
          <p:cNvPr id="78" name="Google Shape;78;p24"/>
          <p:cNvPicPr preferRelativeResize="0"/>
          <p:nvPr/>
        </p:nvPicPr>
        <p:blipFill rotWithShape="1">
          <a:blip r:embed="rId2">
            <a:alphaModFix/>
          </a:blip>
          <a:srcRect b="23070" l="0" r="28340" t="18301"/>
          <a:stretch/>
        </p:blipFill>
        <p:spPr>
          <a:xfrm>
            <a:off x="4229100" y="0"/>
            <a:ext cx="7962901" cy="6858000"/>
          </a:xfrm>
          <a:prstGeom prst="rect">
            <a:avLst/>
          </a:prstGeom>
          <a:noFill/>
          <a:ln>
            <a:noFill/>
          </a:ln>
        </p:spPr>
      </p:pic>
      <p:sp>
        <p:nvSpPr>
          <p:cNvPr id="79" name="Google Shape;79;p24"/>
          <p:cNvSpPr txBox="1"/>
          <p:nvPr>
            <p:ph type="title"/>
          </p:nvPr>
        </p:nvSpPr>
        <p:spPr>
          <a:xfrm>
            <a:off x="1333500" y="1020445"/>
            <a:ext cx="2895600"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800"/>
              <a:buFont typeface="Arial"/>
              <a:buNone/>
              <a:defRPr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4"/>
          <p:cNvSpPr txBox="1"/>
          <p:nvPr>
            <p:ph idx="1" type="body"/>
          </p:nvPr>
        </p:nvSpPr>
        <p:spPr>
          <a:xfrm>
            <a:off x="1333500" y="2674013"/>
            <a:ext cx="2895600" cy="3269589"/>
          </a:xfrm>
          <a:prstGeom prst="rect">
            <a:avLst/>
          </a:prstGeom>
          <a:noFill/>
          <a:ln>
            <a:noFill/>
          </a:ln>
        </p:spPr>
        <p:txBody>
          <a:bodyPr anchorCtr="0" anchor="t" bIns="45700" lIns="91425" spcFirstLastPara="1" rIns="91425" wrap="square" tIns="45700">
            <a:normAutofit/>
          </a:bodyPr>
          <a:lstStyle>
            <a:lvl1pPr indent="-228600" lvl="0" marL="457200" algn="l">
              <a:lnSpc>
                <a:spcPct val="140000"/>
              </a:lnSpc>
              <a:spcBef>
                <a:spcPts val="1000"/>
              </a:spcBef>
              <a:spcAft>
                <a:spcPts val="0"/>
              </a:spcAft>
              <a:buClr>
                <a:schemeClr val="lt1"/>
              </a:buClr>
              <a:buSzPts val="1800"/>
              <a:buNone/>
              <a:defRPr sz="1800">
                <a:solidFill>
                  <a:schemeClr val="lt1"/>
                </a:solidFill>
              </a:defRPr>
            </a:lvl1pPr>
            <a:lvl2pPr indent="-228600" lvl="1" marL="914400" algn="l">
              <a:lnSpc>
                <a:spcPct val="140000"/>
              </a:lnSpc>
              <a:spcBef>
                <a:spcPts val="1000"/>
              </a:spcBef>
              <a:spcAft>
                <a:spcPts val="0"/>
              </a:spcAft>
              <a:buClr>
                <a:schemeClr val="lt1"/>
              </a:buClr>
              <a:buSzPts val="1800"/>
              <a:buNone/>
              <a:defRPr sz="1800">
                <a:solidFill>
                  <a:schemeClr val="lt1"/>
                </a:solidFill>
              </a:defRPr>
            </a:lvl2pPr>
            <a:lvl3pPr indent="-228600" lvl="2" marL="1371600" algn="l">
              <a:lnSpc>
                <a:spcPct val="140000"/>
              </a:lnSpc>
              <a:spcBef>
                <a:spcPts val="1000"/>
              </a:spcBef>
              <a:spcAft>
                <a:spcPts val="0"/>
              </a:spcAft>
              <a:buClr>
                <a:schemeClr val="lt1"/>
              </a:buClr>
              <a:buSzPts val="1800"/>
              <a:buNone/>
              <a:defRPr sz="1800">
                <a:solidFill>
                  <a:schemeClr val="lt1"/>
                </a:solidFill>
              </a:defRPr>
            </a:lvl3pPr>
            <a:lvl4pPr indent="-228600" lvl="3" marL="1828800" algn="l">
              <a:lnSpc>
                <a:spcPct val="140000"/>
              </a:lnSpc>
              <a:spcBef>
                <a:spcPts val="1000"/>
              </a:spcBef>
              <a:spcAft>
                <a:spcPts val="0"/>
              </a:spcAft>
              <a:buClr>
                <a:schemeClr val="lt1"/>
              </a:buClr>
              <a:buSzPts val="1800"/>
              <a:buNone/>
              <a:defRPr sz="1800">
                <a:solidFill>
                  <a:schemeClr val="lt1"/>
                </a:solidFill>
              </a:defRPr>
            </a:lvl4pPr>
            <a:lvl5pPr indent="-228600" lvl="4" marL="2286000" algn="l">
              <a:lnSpc>
                <a:spcPct val="140000"/>
              </a:lnSpc>
              <a:spcBef>
                <a:spcPts val="1000"/>
              </a:spcBef>
              <a:spcAft>
                <a:spcPts val="0"/>
              </a:spcAft>
              <a:buClr>
                <a:schemeClr val="lt1"/>
              </a:buClr>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4"/>
          <p:cNvSpPr txBox="1"/>
          <p:nvPr>
            <p:ph idx="11" type="ftr"/>
          </p:nvPr>
        </p:nvSpPr>
        <p:spPr>
          <a:xfrm>
            <a:off x="1333500" y="6356349"/>
            <a:ext cx="381922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4"/>
          <p:cNvSpPr txBox="1"/>
          <p:nvPr>
            <p:ph idx="12" type="sldNum"/>
          </p:nvPr>
        </p:nvSpPr>
        <p:spPr>
          <a:xfrm>
            <a:off x="10373350" y="6356349"/>
            <a:ext cx="98755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
          <p:cNvSpPr txBox="1"/>
          <p:nvPr>
            <p:ph type="ctrTitle"/>
          </p:nvPr>
        </p:nvSpPr>
        <p:spPr>
          <a:xfrm>
            <a:off x="6451944" y="3008948"/>
            <a:ext cx="5292692" cy="2227848"/>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2400">
                <a:latin typeface="Times New Roman"/>
                <a:ea typeface="Times New Roman"/>
                <a:cs typeface="Times New Roman"/>
                <a:sym typeface="Times New Roman"/>
              </a:rPr>
              <a:t>Predictive Real Estate Value With Housing Data</a:t>
            </a:r>
            <a:endParaRPr b="1" sz="24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2800"/>
              <a:buFont typeface="Arial"/>
              <a:buNone/>
            </a:pPr>
            <a:r>
              <a:rPr lang="en-US" sz="2400">
                <a:latin typeface="Times New Roman"/>
                <a:ea typeface="Times New Roman"/>
                <a:cs typeface="Times New Roman"/>
                <a:sym typeface="Times New Roman"/>
              </a:rPr>
              <a:t>-BY </a:t>
            </a:r>
            <a:endParaRPr sz="24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2800"/>
              <a:buFont typeface="Arial"/>
              <a:buNone/>
            </a:pPr>
            <a:r>
              <a:rPr lang="en-US" sz="2400">
                <a:latin typeface="Times New Roman"/>
                <a:ea typeface="Times New Roman"/>
                <a:cs typeface="Times New Roman"/>
                <a:sym typeface="Times New Roman"/>
              </a:rPr>
              <a:t>Manoj</a:t>
            </a:r>
            <a:endParaRPr sz="2400">
              <a:latin typeface="Times New Roman"/>
              <a:ea typeface="Times New Roman"/>
              <a:cs typeface="Times New Roman"/>
              <a:sym typeface="Times New Roman"/>
            </a:endParaRPr>
          </a:p>
        </p:txBody>
      </p:sp>
      <p:sp>
        <p:nvSpPr>
          <p:cNvPr id="108" name="Google Shape;108;p1"/>
          <p:cNvSpPr txBox="1"/>
          <p:nvPr/>
        </p:nvSpPr>
        <p:spPr>
          <a:xfrm>
            <a:off x="10973657" y="460544"/>
            <a:ext cx="2743200" cy="3657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1</a:t>
            </a:r>
            <a:endParaRPr/>
          </a:p>
        </p:txBody>
      </p:sp>
      <p:sp>
        <p:nvSpPr>
          <p:cNvPr id="109" name="Google Shape;109;p1"/>
          <p:cNvSpPr txBox="1"/>
          <p:nvPr/>
        </p:nvSpPr>
        <p:spPr>
          <a:xfrm>
            <a:off x="1134900" y="5690675"/>
            <a:ext cx="3000000" cy="558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2700">
                <a:solidFill>
                  <a:schemeClr val="dk1"/>
                </a:solidFill>
                <a:latin typeface="Times New Roman"/>
                <a:ea typeface="Times New Roman"/>
                <a:cs typeface="Times New Roman"/>
                <a:sym typeface="Times New Roman"/>
              </a:rPr>
              <a:t>Date:09-Sep-2024</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0"/>
          <p:cNvSpPr txBox="1"/>
          <p:nvPr>
            <p:ph idx="12" type="sldNum"/>
          </p:nvPr>
        </p:nvSpPr>
        <p:spPr>
          <a:xfrm>
            <a:off x="8205275" y="60662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1" name="Google Shape;201;p10"/>
          <p:cNvSpPr txBox="1"/>
          <p:nvPr/>
        </p:nvSpPr>
        <p:spPr>
          <a:xfrm>
            <a:off x="10648543" y="-3"/>
            <a:ext cx="2743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8</a:t>
            </a:r>
            <a:endParaRPr/>
          </a:p>
        </p:txBody>
      </p:sp>
      <p:sp>
        <p:nvSpPr>
          <p:cNvPr id="202" name="Google Shape;202;p10"/>
          <p:cNvSpPr txBox="1"/>
          <p:nvPr>
            <p:ph type="title"/>
          </p:nvPr>
        </p:nvSpPr>
        <p:spPr>
          <a:xfrm>
            <a:off x="645852" y="479250"/>
            <a:ext cx="4839300" cy="594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a:buNone/>
            </a:pPr>
            <a:r>
              <a:rPr lang="en-US"/>
              <a:t>Key Visuals</a:t>
            </a:r>
            <a:endParaRPr/>
          </a:p>
        </p:txBody>
      </p:sp>
      <p:sp>
        <p:nvSpPr>
          <p:cNvPr id="203" name="Google Shape;203;p10"/>
          <p:cNvSpPr txBox="1"/>
          <p:nvPr>
            <p:ph type="title"/>
          </p:nvPr>
        </p:nvSpPr>
        <p:spPr>
          <a:xfrm>
            <a:off x="7352702" y="479250"/>
            <a:ext cx="4839300" cy="594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a:buNone/>
            </a:pPr>
            <a:r>
              <a:rPr lang="en-US"/>
              <a:t>Insights</a:t>
            </a:r>
            <a:endParaRPr/>
          </a:p>
        </p:txBody>
      </p:sp>
      <p:sp>
        <p:nvSpPr>
          <p:cNvPr id="204" name="Google Shape;204;p10"/>
          <p:cNvSpPr txBox="1"/>
          <p:nvPr/>
        </p:nvSpPr>
        <p:spPr>
          <a:xfrm>
            <a:off x="6939150" y="1866175"/>
            <a:ext cx="4601100" cy="22320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Char char="●"/>
            </a:pPr>
            <a:r>
              <a:rPr lang="en-US" sz="1900"/>
              <a:t>This plot highlights how average real estate prices vary with longitude, showing that most price variability and higher prices occur within a specific longitude range, while areas outside this range tend to have lower, more stable average prices.</a:t>
            </a:r>
            <a:endParaRPr sz="1900"/>
          </a:p>
        </p:txBody>
      </p:sp>
      <p:pic>
        <p:nvPicPr>
          <p:cNvPr id="205" name="Google Shape;205;p10"/>
          <p:cNvPicPr preferRelativeResize="0"/>
          <p:nvPr/>
        </p:nvPicPr>
        <p:blipFill>
          <a:blip r:embed="rId3">
            <a:alphaModFix/>
          </a:blip>
          <a:stretch>
            <a:fillRect/>
          </a:stretch>
        </p:blipFill>
        <p:spPr>
          <a:xfrm>
            <a:off x="152400" y="1225950"/>
            <a:ext cx="6634351" cy="4961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1"/>
          <p:cNvSpPr txBox="1"/>
          <p:nvPr>
            <p:ph idx="12" type="sldNum"/>
          </p:nvPr>
        </p:nvSpPr>
        <p:spPr>
          <a:xfrm>
            <a:off x="8205275" y="60662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2" name="Google Shape;212;p11"/>
          <p:cNvSpPr txBox="1"/>
          <p:nvPr/>
        </p:nvSpPr>
        <p:spPr>
          <a:xfrm>
            <a:off x="10648543" y="-3"/>
            <a:ext cx="2743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8</a:t>
            </a:r>
            <a:endParaRPr/>
          </a:p>
        </p:txBody>
      </p:sp>
      <p:sp>
        <p:nvSpPr>
          <p:cNvPr id="213" name="Google Shape;213;p11"/>
          <p:cNvSpPr txBox="1"/>
          <p:nvPr>
            <p:ph type="title"/>
          </p:nvPr>
        </p:nvSpPr>
        <p:spPr>
          <a:xfrm>
            <a:off x="645852" y="479250"/>
            <a:ext cx="4839300" cy="594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a:buNone/>
            </a:pPr>
            <a:r>
              <a:rPr lang="en-US"/>
              <a:t>Key Visuals</a:t>
            </a:r>
            <a:endParaRPr/>
          </a:p>
        </p:txBody>
      </p:sp>
      <p:sp>
        <p:nvSpPr>
          <p:cNvPr id="214" name="Google Shape;214;p11"/>
          <p:cNvSpPr txBox="1"/>
          <p:nvPr>
            <p:ph type="title"/>
          </p:nvPr>
        </p:nvSpPr>
        <p:spPr>
          <a:xfrm>
            <a:off x="7352702" y="479250"/>
            <a:ext cx="4839300" cy="594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a:buNone/>
            </a:pPr>
            <a:r>
              <a:rPr lang="en-US"/>
              <a:t>Insights</a:t>
            </a:r>
            <a:endParaRPr/>
          </a:p>
        </p:txBody>
      </p:sp>
      <p:sp>
        <p:nvSpPr>
          <p:cNvPr id="215" name="Google Shape;215;p11"/>
          <p:cNvSpPr txBox="1"/>
          <p:nvPr/>
        </p:nvSpPr>
        <p:spPr>
          <a:xfrm>
            <a:off x="6939150" y="1866175"/>
            <a:ext cx="4601100" cy="22320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Char char="●"/>
            </a:pPr>
            <a:r>
              <a:rPr lang="en-US" sz="1900"/>
              <a:t>There is a sharp decline in average sold prices from year 0 to the year 2000.</a:t>
            </a:r>
            <a:endParaRPr sz="1900"/>
          </a:p>
          <a:p>
            <a:pPr indent="-349250" lvl="0" marL="457200" rtl="0" algn="l">
              <a:spcBef>
                <a:spcPts val="0"/>
              </a:spcBef>
              <a:spcAft>
                <a:spcPts val="0"/>
              </a:spcAft>
              <a:buSzPts val="1900"/>
              <a:buChar char="●"/>
            </a:pPr>
            <a:r>
              <a:rPr lang="en-US" sz="1900"/>
              <a:t>Most data points are concentrated in the years closer to 1900-2000, with prices showing variability.</a:t>
            </a:r>
            <a:endParaRPr sz="1900"/>
          </a:p>
          <a:p>
            <a:pPr indent="0" lvl="0" marL="457200" rtl="0" algn="l">
              <a:spcBef>
                <a:spcPts val="0"/>
              </a:spcBef>
              <a:spcAft>
                <a:spcPts val="0"/>
              </a:spcAft>
              <a:buNone/>
            </a:pPr>
            <a:r>
              <a:t/>
            </a:r>
            <a:endParaRPr sz="1900"/>
          </a:p>
        </p:txBody>
      </p:sp>
      <p:pic>
        <p:nvPicPr>
          <p:cNvPr id="216" name="Google Shape;216;p11"/>
          <p:cNvPicPr preferRelativeResize="0"/>
          <p:nvPr/>
        </p:nvPicPr>
        <p:blipFill>
          <a:blip r:embed="rId3">
            <a:alphaModFix/>
          </a:blip>
          <a:stretch>
            <a:fillRect/>
          </a:stretch>
        </p:blipFill>
        <p:spPr>
          <a:xfrm>
            <a:off x="152400" y="1225950"/>
            <a:ext cx="6634350" cy="5383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2"/>
          <p:cNvSpPr txBox="1"/>
          <p:nvPr>
            <p:ph type="title"/>
          </p:nvPr>
        </p:nvSpPr>
        <p:spPr>
          <a:xfrm>
            <a:off x="838200" y="337192"/>
            <a:ext cx="5705328" cy="65434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sz="3200"/>
              <a:t>SUMMARY</a:t>
            </a:r>
            <a:endParaRPr/>
          </a:p>
        </p:txBody>
      </p:sp>
      <p:sp>
        <p:nvSpPr>
          <p:cNvPr id="223" name="Google Shape;22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4" name="Google Shape;224;p12"/>
          <p:cNvSpPr txBox="1"/>
          <p:nvPr/>
        </p:nvSpPr>
        <p:spPr>
          <a:xfrm>
            <a:off x="838150" y="1232225"/>
            <a:ext cx="10256700" cy="5636100"/>
          </a:xfrm>
          <a:prstGeom prst="rect">
            <a:avLst/>
          </a:prstGeom>
          <a:noFill/>
          <a:ln>
            <a:noFill/>
          </a:ln>
        </p:spPr>
        <p:txBody>
          <a:bodyPr anchorCtr="0" anchor="t" bIns="45700" lIns="91425" spcFirstLastPara="1" rIns="91425" wrap="square" tIns="45700">
            <a:spAutoFit/>
          </a:bodyPr>
          <a:lstStyle/>
          <a:p>
            <a:pPr indent="-349250" lvl="0" marL="457200" marR="0" rtl="0" algn="l">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The model gives most accurate predicting results but further tuning or using some other advanced techniques may improve the accuracy of the model.</a:t>
            </a:r>
            <a:endParaRPr sz="1900">
              <a:solidFill>
                <a:schemeClr val="dk1"/>
              </a:solidFill>
              <a:latin typeface="Times New Roman"/>
              <a:ea typeface="Times New Roman"/>
              <a:cs typeface="Times New Roman"/>
              <a:sym typeface="Times New Roman"/>
            </a:endParaRPr>
          </a:p>
          <a:p>
            <a:pPr indent="0" lvl="0" marL="457200" marR="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349250" lvl="0" marL="457200" marR="0" rtl="0" algn="l">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Some </a:t>
            </a:r>
            <a:r>
              <a:rPr lang="en-US" sz="1900">
                <a:solidFill>
                  <a:schemeClr val="dk1"/>
                </a:solidFill>
                <a:latin typeface="Times New Roman"/>
                <a:ea typeface="Times New Roman"/>
                <a:cs typeface="Times New Roman"/>
                <a:sym typeface="Times New Roman"/>
              </a:rPr>
              <a:t>zip codes</a:t>
            </a:r>
            <a:r>
              <a:rPr lang="en-US" sz="1900">
                <a:solidFill>
                  <a:schemeClr val="dk1"/>
                </a:solidFill>
                <a:latin typeface="Times New Roman"/>
                <a:ea typeface="Times New Roman"/>
                <a:cs typeface="Times New Roman"/>
                <a:sym typeface="Times New Roman"/>
              </a:rPr>
              <a:t> have </a:t>
            </a:r>
            <a:r>
              <a:rPr lang="en-US" sz="1900">
                <a:solidFill>
                  <a:schemeClr val="dk1"/>
                </a:solidFill>
                <a:latin typeface="Times New Roman"/>
                <a:ea typeface="Times New Roman"/>
                <a:cs typeface="Times New Roman"/>
                <a:sym typeface="Times New Roman"/>
              </a:rPr>
              <a:t>significantly</a:t>
            </a:r>
            <a:r>
              <a:rPr lang="en-US" sz="1900">
                <a:solidFill>
                  <a:schemeClr val="dk1"/>
                </a:solidFill>
                <a:latin typeface="Times New Roman"/>
                <a:ea typeface="Times New Roman"/>
                <a:cs typeface="Times New Roman"/>
                <a:sym typeface="Times New Roman"/>
              </a:rPr>
              <a:t> higher average sold prices </a:t>
            </a:r>
            <a:r>
              <a:rPr lang="en-US" sz="1900">
                <a:solidFill>
                  <a:schemeClr val="dk1"/>
                </a:solidFill>
                <a:latin typeface="Times New Roman"/>
                <a:ea typeface="Times New Roman"/>
                <a:cs typeface="Times New Roman"/>
                <a:sym typeface="Times New Roman"/>
              </a:rPr>
              <a:t>indicating that these areas may be wealthier or have higher property values.</a:t>
            </a:r>
            <a:endParaRPr sz="1900">
              <a:solidFill>
                <a:schemeClr val="dk1"/>
              </a:solidFill>
              <a:latin typeface="Times New Roman"/>
              <a:ea typeface="Times New Roman"/>
              <a:cs typeface="Times New Roman"/>
              <a:sym typeface="Times New Roman"/>
            </a:endParaRPr>
          </a:p>
          <a:p>
            <a:pPr indent="0" lvl="0" marL="457200" marR="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The Insights shows with specific regions based on latitude and longitude have higher sold prices.</a:t>
            </a:r>
            <a:endParaRPr sz="19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Most data points are concentrated in the years closer to 1900-2000, with prices showing variability.</a:t>
            </a:r>
            <a:endParaRPr sz="19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349250" lvl="0" marL="457200" marR="0" rtl="0" algn="l">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The fluctuations might be due to market conditions, economic factors, or data inconsistencies. Further analysis is needed to understand the reasons behind these price variations.</a:t>
            </a:r>
            <a:endParaRPr sz="1900">
              <a:solidFill>
                <a:schemeClr val="dk1"/>
              </a:solidFill>
              <a:latin typeface="Times New Roman"/>
              <a:ea typeface="Times New Roman"/>
              <a:cs typeface="Times New Roman"/>
              <a:sym typeface="Times New Roman"/>
            </a:endParaRPr>
          </a:p>
          <a:p>
            <a:pPr indent="0" lvl="0" marL="457200" marR="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349250" lvl="0" marL="457200" marR="63500" rtl="0" algn="just">
              <a:lnSpc>
                <a:spcPct val="100000"/>
              </a:lnSpc>
              <a:spcBef>
                <a:spcPts val="5"/>
              </a:spcBef>
              <a:spcAft>
                <a:spcPts val="0"/>
              </a:spcAft>
              <a:buClr>
                <a:schemeClr val="dk1"/>
              </a:buClr>
              <a:buSzPts val="1900"/>
              <a:buFont typeface="Times New Roman"/>
              <a:buChar char="●"/>
            </a:pPr>
            <a:r>
              <a:rPr lang="en-US" sz="1900">
                <a:solidFill>
                  <a:schemeClr val="dk1"/>
                </a:solidFill>
              </a:rPr>
              <a:t> </a:t>
            </a:r>
            <a:r>
              <a:rPr lang="en-US" sz="1900">
                <a:solidFill>
                  <a:schemeClr val="dk1"/>
                </a:solidFill>
                <a:latin typeface="Times New Roman"/>
                <a:ea typeface="Times New Roman"/>
                <a:cs typeface="Times New Roman"/>
                <a:sym typeface="Times New Roman"/>
              </a:rPr>
              <a:t>By enhancing the models, real estate firms can use this tool to make better-informed decisions about marketing campaigns, inventory management, and business strategies.</a:t>
            </a:r>
            <a:endParaRPr sz="1900">
              <a:solidFill>
                <a:schemeClr val="dk1"/>
              </a:solidFill>
              <a:latin typeface="Times New Roman"/>
              <a:ea typeface="Times New Roman"/>
              <a:cs typeface="Times New Roman"/>
              <a:sym typeface="Times New Roman"/>
            </a:endParaRPr>
          </a:p>
          <a:p>
            <a:pPr indent="0" lvl="0" marL="457200" marR="63500" rtl="0" algn="just">
              <a:lnSpc>
                <a:spcPct val="100000"/>
              </a:lnSpc>
              <a:spcBef>
                <a:spcPts val="5"/>
              </a:spcBef>
              <a:spcAft>
                <a:spcPts val="0"/>
              </a:spcAft>
              <a:buNone/>
            </a:pPr>
            <a:r>
              <a:t/>
            </a:r>
            <a:endParaRPr sz="1900">
              <a:solidFill>
                <a:schemeClr val="dk1"/>
              </a:solidFill>
              <a:latin typeface="Times New Roman"/>
              <a:ea typeface="Times New Roman"/>
              <a:cs typeface="Times New Roman"/>
              <a:sym typeface="Times New Roman"/>
            </a:endParaRPr>
          </a:p>
          <a:p>
            <a:pPr indent="-349250" lvl="0" marL="457200" marR="63500" rtl="0" algn="just">
              <a:lnSpc>
                <a:spcPct val="100000"/>
              </a:lnSpc>
              <a:spcBef>
                <a:spcPts val="5"/>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It helps to real </a:t>
            </a:r>
            <a:r>
              <a:rPr lang="en-US" sz="1900">
                <a:solidFill>
                  <a:schemeClr val="dk1"/>
                </a:solidFill>
                <a:latin typeface="Times New Roman"/>
                <a:ea typeface="Times New Roman"/>
                <a:cs typeface="Times New Roman"/>
                <a:sym typeface="Times New Roman"/>
              </a:rPr>
              <a:t>estate</a:t>
            </a:r>
            <a:r>
              <a:rPr lang="en-US" sz="1900">
                <a:solidFill>
                  <a:schemeClr val="dk1"/>
                </a:solidFill>
                <a:latin typeface="Times New Roman"/>
                <a:ea typeface="Times New Roman"/>
                <a:cs typeface="Times New Roman"/>
                <a:sym typeface="Times New Roman"/>
              </a:rPr>
              <a:t> firms  Identify growth areas to target high-demand regions ,Optimize inventory based on price trends and Improve marketing campaigns by focusing on trending areas.</a:t>
            </a:r>
            <a:endParaRPr sz="1900">
              <a:solidFill>
                <a:schemeClr val="dk1"/>
              </a:solidFill>
              <a:latin typeface="Times New Roman"/>
              <a:ea typeface="Times New Roman"/>
              <a:cs typeface="Times New Roman"/>
              <a:sym typeface="Times New Roman"/>
            </a:endParaRPr>
          </a:p>
          <a:p>
            <a:pPr indent="0" lvl="0" marL="457200" marR="63500" rtl="0" algn="just">
              <a:lnSpc>
                <a:spcPct val="204583"/>
              </a:lnSpc>
              <a:spcBef>
                <a:spcPts val="5"/>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25" name="Google Shape;225;p12"/>
          <p:cNvSpPr txBox="1"/>
          <p:nvPr/>
        </p:nvSpPr>
        <p:spPr>
          <a:xfrm>
            <a:off x="11023789" y="300123"/>
            <a:ext cx="2743200" cy="3657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4"/>
          <p:cNvSpPr txBox="1"/>
          <p:nvPr>
            <p:ph type="ctrTitle"/>
          </p:nvPr>
        </p:nvSpPr>
        <p:spPr>
          <a:xfrm>
            <a:off x="4267200" y="1615736"/>
            <a:ext cx="4179570" cy="1524735"/>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Arial"/>
              <a:buNone/>
            </a:pPr>
            <a:r>
              <a:rPr lang="en-US"/>
              <a:t>THANK YOU</a:t>
            </a:r>
            <a:endParaRPr/>
          </a:p>
        </p:txBody>
      </p:sp>
      <p:sp>
        <p:nvSpPr>
          <p:cNvPr id="232" name="Google Shape;232;p14"/>
          <p:cNvSpPr txBox="1"/>
          <p:nvPr>
            <p:ph idx="12" type="sldNum"/>
          </p:nvPr>
        </p:nvSpPr>
        <p:spPr>
          <a:xfrm>
            <a:off x="9579428" y="6356350"/>
            <a:ext cx="1774371"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
          <p:cNvSpPr txBox="1"/>
          <p:nvPr>
            <p:ph idx="1" type="body"/>
          </p:nvPr>
        </p:nvSpPr>
        <p:spPr>
          <a:xfrm>
            <a:off x="416550" y="1111375"/>
            <a:ext cx="10644300" cy="5244900"/>
          </a:xfrm>
          <a:prstGeom prst="rect">
            <a:avLst/>
          </a:prstGeom>
          <a:noFill/>
          <a:ln>
            <a:noFill/>
          </a:ln>
        </p:spPr>
        <p:txBody>
          <a:bodyPr anchorCtr="0" anchor="t" bIns="45700" lIns="91425" spcFirstLastPara="1" rIns="91425" wrap="square" tIns="45700">
            <a:normAutofit fontScale="32500" lnSpcReduction="20000"/>
          </a:bodyPr>
          <a:lstStyle/>
          <a:p>
            <a:pPr indent="0" lvl="0" marL="0" rtl="0" algn="l">
              <a:lnSpc>
                <a:spcPct val="90000"/>
              </a:lnSpc>
              <a:spcBef>
                <a:spcPts val="0"/>
              </a:spcBef>
              <a:spcAft>
                <a:spcPts val="0"/>
              </a:spcAft>
              <a:buNone/>
            </a:pPr>
            <a:r>
              <a:rPr lang="en-US" sz="5596">
                <a:latin typeface="Times New Roman"/>
                <a:ea typeface="Times New Roman"/>
                <a:cs typeface="Times New Roman"/>
                <a:sym typeface="Times New Roman"/>
              </a:rPr>
              <a:t>Introduction:</a:t>
            </a:r>
            <a:endParaRPr sz="5596">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5596">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b="0" sz="3200"/>
          </a:p>
          <a:p>
            <a:pPr indent="-329723" lvl="0" marL="457200" rtl="0" algn="l">
              <a:spcBef>
                <a:spcPts val="0"/>
              </a:spcBef>
              <a:spcAft>
                <a:spcPts val="0"/>
              </a:spcAft>
              <a:buClr>
                <a:schemeClr val="dk1"/>
              </a:buClr>
              <a:buSzPct val="100000"/>
              <a:buFont typeface="Times New Roman"/>
              <a:buChar char="●"/>
            </a:pPr>
            <a:r>
              <a:rPr b="0" lang="en-US" sz="4900">
                <a:latin typeface="Times New Roman"/>
                <a:ea typeface="Times New Roman"/>
                <a:cs typeface="Times New Roman"/>
                <a:sym typeface="Times New Roman"/>
              </a:rPr>
              <a:t>Real estate firms play a crucial role in the property market, acting as intermediaries between buyers and sellers, landlords and tenants, as well as developers and investors.</a:t>
            </a:r>
            <a:endParaRPr b="0" sz="4900">
              <a:latin typeface="Times New Roman"/>
              <a:ea typeface="Times New Roman"/>
              <a:cs typeface="Times New Roman"/>
              <a:sym typeface="Times New Roman"/>
            </a:endParaRPr>
          </a:p>
          <a:p>
            <a:pPr indent="0" lvl="0" marL="0" rtl="0" algn="l">
              <a:spcBef>
                <a:spcPts val="0"/>
              </a:spcBef>
              <a:spcAft>
                <a:spcPts val="0"/>
              </a:spcAft>
              <a:buNone/>
            </a:pPr>
            <a:r>
              <a:t/>
            </a:r>
            <a:endParaRPr b="0" sz="4900">
              <a:latin typeface="Times New Roman"/>
              <a:ea typeface="Times New Roman"/>
              <a:cs typeface="Times New Roman"/>
              <a:sym typeface="Times New Roman"/>
            </a:endParaRPr>
          </a:p>
          <a:p>
            <a:pPr indent="-329723" lvl="0" marL="457200" rtl="0" algn="l">
              <a:spcBef>
                <a:spcPts val="0"/>
              </a:spcBef>
              <a:spcAft>
                <a:spcPts val="0"/>
              </a:spcAft>
              <a:buClr>
                <a:schemeClr val="dk1"/>
              </a:buClr>
              <a:buSzPct val="100000"/>
              <a:buFont typeface="Times New Roman"/>
              <a:buChar char="●"/>
            </a:pPr>
            <a:r>
              <a:rPr b="0" lang="en-US" sz="4900">
                <a:latin typeface="Times New Roman"/>
                <a:ea typeface="Times New Roman"/>
                <a:cs typeface="Times New Roman"/>
                <a:sym typeface="Times New Roman"/>
              </a:rPr>
              <a:t>Their core function is to help clients navigate the complexities of real estate transactions, ensuring that their interests are well-represented and that they make informed decisions based on market data and trends.</a:t>
            </a:r>
            <a:endParaRPr b="0" sz="4900">
              <a:latin typeface="Times New Roman"/>
              <a:ea typeface="Times New Roman"/>
              <a:cs typeface="Times New Roman"/>
              <a:sym typeface="Times New Roman"/>
            </a:endParaRPr>
          </a:p>
          <a:p>
            <a:pPr indent="-329723" lvl="0" marL="457200" rtl="0" algn="l">
              <a:spcBef>
                <a:spcPts val="0"/>
              </a:spcBef>
              <a:spcAft>
                <a:spcPts val="0"/>
              </a:spcAft>
              <a:buClr>
                <a:srgbClr val="FFFFFF"/>
              </a:buClr>
              <a:buSzPct val="100000"/>
              <a:buFont typeface="Times New Roman"/>
              <a:buChar char="●"/>
            </a:pPr>
            <a:r>
              <a:t/>
            </a:r>
            <a:endParaRPr b="0" sz="4900">
              <a:latin typeface="Times New Roman"/>
              <a:ea typeface="Times New Roman"/>
              <a:cs typeface="Times New Roman"/>
              <a:sym typeface="Times New Roman"/>
            </a:endParaRPr>
          </a:p>
          <a:p>
            <a:pPr indent="0" lvl="0" marL="457200" rtl="0" algn="l">
              <a:spcBef>
                <a:spcPts val="0"/>
              </a:spcBef>
              <a:spcAft>
                <a:spcPts val="0"/>
              </a:spcAft>
              <a:buNone/>
            </a:pPr>
            <a:r>
              <a:t/>
            </a:r>
            <a:endParaRPr b="0" sz="3750">
              <a:latin typeface="Times New Roman"/>
              <a:ea typeface="Times New Roman"/>
              <a:cs typeface="Times New Roman"/>
              <a:sym typeface="Times New Roman"/>
            </a:endParaRPr>
          </a:p>
          <a:p>
            <a:pPr indent="0" lvl="0" marL="0" rtl="0" algn="l">
              <a:spcBef>
                <a:spcPts val="0"/>
              </a:spcBef>
              <a:spcAft>
                <a:spcPts val="0"/>
              </a:spcAft>
              <a:buNone/>
            </a:pPr>
            <a:r>
              <a:rPr lang="en-US" sz="5596">
                <a:latin typeface="Times New Roman"/>
                <a:ea typeface="Times New Roman"/>
                <a:cs typeface="Times New Roman"/>
                <a:sym typeface="Times New Roman"/>
              </a:rPr>
              <a:t>Problem Statement</a:t>
            </a:r>
            <a:r>
              <a:rPr b="0" lang="en-US" sz="5596">
                <a:latin typeface="Times New Roman"/>
                <a:ea typeface="Times New Roman"/>
                <a:cs typeface="Times New Roman"/>
                <a:sym typeface="Times New Roman"/>
              </a:rPr>
              <a:t>:</a:t>
            </a:r>
            <a:endParaRPr b="0" sz="5596">
              <a:latin typeface="Times New Roman"/>
              <a:ea typeface="Times New Roman"/>
              <a:cs typeface="Times New Roman"/>
              <a:sym typeface="Times New Roman"/>
            </a:endParaRPr>
          </a:p>
          <a:p>
            <a:pPr indent="0" lvl="0" marL="0" rtl="0" algn="l">
              <a:spcBef>
                <a:spcPts val="0"/>
              </a:spcBef>
              <a:spcAft>
                <a:spcPts val="0"/>
              </a:spcAft>
              <a:buNone/>
            </a:pPr>
            <a:r>
              <a:t/>
            </a:r>
            <a:endParaRPr b="0" sz="3350">
              <a:latin typeface="Times New Roman"/>
              <a:ea typeface="Times New Roman"/>
              <a:cs typeface="Times New Roman"/>
              <a:sym typeface="Times New Roman"/>
            </a:endParaRPr>
          </a:p>
          <a:p>
            <a:pPr indent="-332263" lvl="0" marL="457200" rtl="0" algn="l">
              <a:spcBef>
                <a:spcPts val="0"/>
              </a:spcBef>
              <a:spcAft>
                <a:spcPts val="0"/>
              </a:spcAft>
              <a:buClr>
                <a:schemeClr val="dk1"/>
              </a:buClr>
              <a:buSzPct val="100000"/>
              <a:buFont typeface="Times New Roman"/>
              <a:buChar char="●"/>
            </a:pPr>
            <a:r>
              <a:rPr b="0" lang="en-US" sz="5023">
                <a:latin typeface="Times New Roman"/>
                <a:ea typeface="Times New Roman"/>
                <a:cs typeface="Times New Roman"/>
                <a:sym typeface="Times New Roman"/>
              </a:rPr>
              <a:t>Real estate firms wants  to analyze market trends, understand price movements, and identify areas with the highest growth.</a:t>
            </a:r>
            <a:endParaRPr b="0" sz="5023">
              <a:latin typeface="Times New Roman"/>
              <a:ea typeface="Times New Roman"/>
              <a:cs typeface="Times New Roman"/>
              <a:sym typeface="Times New Roman"/>
            </a:endParaRPr>
          </a:p>
          <a:p>
            <a:pPr indent="-297735" lvl="0" marL="457200" rtl="0" algn="l">
              <a:spcBef>
                <a:spcPts val="0"/>
              </a:spcBef>
              <a:spcAft>
                <a:spcPts val="0"/>
              </a:spcAft>
              <a:buClr>
                <a:srgbClr val="FFFFFF"/>
              </a:buClr>
              <a:buSzPct val="100000"/>
              <a:buFont typeface="Times New Roman"/>
              <a:buChar char="●"/>
            </a:pPr>
            <a:r>
              <a:t/>
            </a:r>
            <a:endParaRPr b="0" sz="3350">
              <a:latin typeface="Times New Roman"/>
              <a:ea typeface="Times New Roman"/>
              <a:cs typeface="Times New Roman"/>
              <a:sym typeface="Times New Roman"/>
            </a:endParaRPr>
          </a:p>
          <a:p>
            <a:pPr indent="0" lvl="0" marL="0" rtl="0" algn="l">
              <a:spcBef>
                <a:spcPts val="0"/>
              </a:spcBef>
              <a:spcAft>
                <a:spcPts val="0"/>
              </a:spcAft>
              <a:buNone/>
            </a:pPr>
            <a:r>
              <a:t/>
            </a:r>
            <a:endParaRPr b="0" sz="5500">
              <a:latin typeface="Times New Roman"/>
              <a:ea typeface="Times New Roman"/>
              <a:cs typeface="Times New Roman"/>
              <a:sym typeface="Times New Roman"/>
            </a:endParaRPr>
          </a:p>
          <a:p>
            <a:pPr indent="0" lvl="0" marL="65405" rtl="0" algn="l">
              <a:spcBef>
                <a:spcPts val="0"/>
              </a:spcBef>
              <a:spcAft>
                <a:spcPts val="0"/>
              </a:spcAft>
              <a:buNone/>
            </a:pPr>
            <a:r>
              <a:rPr lang="en-US" sz="5500">
                <a:latin typeface="Times New Roman"/>
                <a:ea typeface="Times New Roman"/>
                <a:cs typeface="Times New Roman"/>
                <a:sym typeface="Times New Roman"/>
              </a:rPr>
              <a:t>Objective:</a:t>
            </a:r>
            <a:endParaRPr sz="5500">
              <a:latin typeface="Times New Roman"/>
              <a:ea typeface="Times New Roman"/>
              <a:cs typeface="Times New Roman"/>
              <a:sym typeface="Times New Roman"/>
            </a:endParaRPr>
          </a:p>
          <a:p>
            <a:pPr indent="0" lvl="0" marL="65405" rtl="0" algn="l">
              <a:spcBef>
                <a:spcPts val="0"/>
              </a:spcBef>
              <a:spcAft>
                <a:spcPts val="0"/>
              </a:spcAft>
              <a:buNone/>
            </a:pPr>
            <a:r>
              <a:t/>
            </a:r>
            <a:endParaRPr sz="5500">
              <a:latin typeface="Times New Roman"/>
              <a:ea typeface="Times New Roman"/>
              <a:cs typeface="Times New Roman"/>
              <a:sym typeface="Times New Roman"/>
            </a:endParaRPr>
          </a:p>
          <a:p>
            <a:pPr indent="0" lvl="0" marL="0" rtl="0" algn="l">
              <a:spcBef>
                <a:spcPts val="75"/>
              </a:spcBef>
              <a:spcAft>
                <a:spcPts val="0"/>
              </a:spcAft>
              <a:buNone/>
            </a:pPr>
            <a:r>
              <a:t/>
            </a:r>
            <a:endParaRPr sz="1200"/>
          </a:p>
          <a:p>
            <a:pPr indent="-329723" lvl="0" marL="457200" marR="63500" rtl="0" algn="just">
              <a:lnSpc>
                <a:spcPct val="204583"/>
              </a:lnSpc>
              <a:spcBef>
                <a:spcPts val="0"/>
              </a:spcBef>
              <a:spcAft>
                <a:spcPts val="0"/>
              </a:spcAft>
              <a:buSzPct val="100000"/>
              <a:buFont typeface="Times New Roman"/>
              <a:buChar char="●"/>
            </a:pPr>
            <a:r>
              <a:rPr b="0" lang="en-US" sz="4900">
                <a:latin typeface="Times New Roman"/>
                <a:ea typeface="Times New Roman"/>
                <a:cs typeface="Times New Roman"/>
                <a:sym typeface="Times New Roman"/>
              </a:rPr>
              <a:t> Create predictive models to forecast house prices based on key features.</a:t>
            </a:r>
            <a:endParaRPr b="0" sz="4900">
              <a:latin typeface="Times New Roman"/>
              <a:ea typeface="Times New Roman"/>
              <a:cs typeface="Times New Roman"/>
              <a:sym typeface="Times New Roman"/>
            </a:endParaRPr>
          </a:p>
          <a:p>
            <a:pPr indent="-329723" lvl="0" marL="457200" marR="63500" rtl="0" algn="just">
              <a:lnSpc>
                <a:spcPct val="100000"/>
              </a:lnSpc>
              <a:spcBef>
                <a:spcPts val="0"/>
              </a:spcBef>
              <a:spcAft>
                <a:spcPts val="0"/>
              </a:spcAft>
              <a:buSzPct val="100000"/>
              <a:buFont typeface="Times New Roman"/>
              <a:buChar char="●"/>
            </a:pPr>
            <a:r>
              <a:rPr b="0" lang="en-US" sz="4900">
                <a:latin typeface="Times New Roman"/>
                <a:ea typeface="Times New Roman"/>
                <a:cs typeface="Times New Roman"/>
                <a:sym typeface="Times New Roman"/>
              </a:rPr>
              <a:t>To Help Real estate firms seeking data-driven insights to shape business strategies, marketing efforts, and inventory management.</a:t>
            </a:r>
            <a:endParaRPr b="0" sz="4900">
              <a:latin typeface="Times New Roman"/>
              <a:ea typeface="Times New Roman"/>
              <a:cs typeface="Times New Roman"/>
              <a:sym typeface="Times New Roman"/>
            </a:endParaRPr>
          </a:p>
          <a:p>
            <a:pPr indent="0" lvl="0" marL="457200" rtl="0" algn="l">
              <a:spcBef>
                <a:spcPts val="0"/>
              </a:spcBef>
              <a:spcAft>
                <a:spcPts val="0"/>
              </a:spcAft>
              <a:buClr>
                <a:schemeClr val="dk1"/>
              </a:buClr>
              <a:buSzPct val="50000"/>
              <a:buFont typeface="Arial"/>
              <a:buNone/>
            </a:pPr>
            <a:r>
              <a:t/>
            </a:r>
            <a:endParaRPr b="0" sz="220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b="0" sz="2200">
              <a:solidFill>
                <a:srgbClr val="BF9000"/>
              </a:solidFill>
              <a:latin typeface="Times New Roman"/>
              <a:ea typeface="Times New Roman"/>
              <a:cs typeface="Times New Roman"/>
              <a:sym typeface="Times New Roman"/>
            </a:endParaRPr>
          </a:p>
          <a:p>
            <a:pPr indent="-228600" lvl="0" marL="342900" rtl="0" algn="l">
              <a:lnSpc>
                <a:spcPct val="100000"/>
              </a:lnSpc>
              <a:spcBef>
                <a:spcPts val="1000"/>
              </a:spcBef>
              <a:spcAft>
                <a:spcPts val="0"/>
              </a:spcAft>
              <a:buClr>
                <a:schemeClr val="dk1"/>
              </a:buClr>
              <a:buSzPct val="100000"/>
              <a:buNone/>
            </a:pPr>
            <a:r>
              <a:t/>
            </a:r>
            <a:endParaRPr b="0"/>
          </a:p>
        </p:txBody>
      </p:sp>
      <p:sp>
        <p:nvSpPr>
          <p:cNvPr id="116" name="Google Shape;116;p2"/>
          <p:cNvSpPr txBox="1"/>
          <p:nvPr>
            <p:ph idx="12" type="sldNum"/>
          </p:nvPr>
        </p:nvSpPr>
        <p:spPr>
          <a:xfrm>
            <a:off x="10373350" y="6356349"/>
            <a:ext cx="987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7" name="Google Shape;117;p2"/>
          <p:cNvSpPr txBox="1"/>
          <p:nvPr/>
        </p:nvSpPr>
        <p:spPr>
          <a:xfrm>
            <a:off x="10973657" y="460544"/>
            <a:ext cx="2743200" cy="3657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
          <p:cNvSpPr txBox="1"/>
          <p:nvPr>
            <p:ph idx="12" type="sldNum"/>
          </p:nvPr>
        </p:nvSpPr>
        <p:spPr>
          <a:xfrm>
            <a:off x="10373350" y="6356349"/>
            <a:ext cx="987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4" name="Google Shape;124;p3"/>
          <p:cNvSpPr txBox="1"/>
          <p:nvPr/>
        </p:nvSpPr>
        <p:spPr>
          <a:xfrm>
            <a:off x="10973657" y="460544"/>
            <a:ext cx="2743200" cy="3657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3</a:t>
            </a:r>
            <a:endParaRPr/>
          </a:p>
        </p:txBody>
      </p:sp>
      <p:sp>
        <p:nvSpPr>
          <p:cNvPr id="125" name="Google Shape;125;p3"/>
          <p:cNvSpPr txBox="1"/>
          <p:nvPr/>
        </p:nvSpPr>
        <p:spPr>
          <a:xfrm>
            <a:off x="372900" y="901600"/>
            <a:ext cx="6620100" cy="683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3600">
                <a:solidFill>
                  <a:schemeClr val="dk1"/>
                </a:solidFill>
              </a:rPr>
              <a:t>OverView Of House DATA Set</a:t>
            </a:r>
            <a:endParaRPr sz="2800">
              <a:solidFill>
                <a:schemeClr val="dk1"/>
              </a:solidFill>
            </a:endParaRPr>
          </a:p>
        </p:txBody>
      </p:sp>
      <p:sp>
        <p:nvSpPr>
          <p:cNvPr id="126" name="Google Shape;126;p3"/>
          <p:cNvSpPr txBox="1"/>
          <p:nvPr/>
        </p:nvSpPr>
        <p:spPr>
          <a:xfrm>
            <a:off x="541500" y="1680725"/>
            <a:ext cx="9434700" cy="2873100"/>
          </a:xfrm>
          <a:prstGeom prst="rect">
            <a:avLst/>
          </a:prstGeom>
          <a:noFill/>
          <a:ln>
            <a:noFill/>
          </a:ln>
        </p:spPr>
        <p:txBody>
          <a:bodyPr anchorCtr="0" anchor="t" bIns="91425" lIns="91425" spcFirstLastPara="1" rIns="91425" wrap="square" tIns="91425">
            <a:spAutoFit/>
          </a:bodyPr>
          <a:lstStyle/>
          <a:p>
            <a:pPr indent="0" lvl="0" marL="63500" rtl="0" algn="l">
              <a:spcBef>
                <a:spcPts val="0"/>
              </a:spcBef>
              <a:spcAft>
                <a:spcPts val="0"/>
              </a:spcAft>
              <a:buNone/>
            </a:pPr>
            <a:r>
              <a:t/>
            </a:r>
            <a:endParaRPr b="1" sz="2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House data contains 16 features and 5000 rows</a:t>
            </a:r>
            <a:endParaRPr sz="2400">
              <a:solidFill>
                <a:schemeClr val="dk1"/>
              </a:solidFill>
              <a:latin typeface="Times New Roman"/>
              <a:ea typeface="Times New Roman"/>
              <a:cs typeface="Times New Roman"/>
              <a:sym typeface="Times New Roman"/>
            </a:endParaRPr>
          </a:p>
          <a:p>
            <a:pPr indent="-381000" lvl="0" marL="457200" rtl="0" algn="l">
              <a:spcBef>
                <a:spcPts val="64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Selected relevant features for modeling: zipcodes, lot size, taxes, year built, bedrooms, bathrooms, square footage, and garage availability.</a:t>
            </a:r>
            <a:endParaRPr sz="2400">
              <a:solidFill>
                <a:schemeClr val="dk1"/>
              </a:solidFill>
              <a:latin typeface="Times New Roman"/>
              <a:ea typeface="Times New Roman"/>
              <a:cs typeface="Times New Roman"/>
              <a:sym typeface="Times New Roman"/>
            </a:endParaRPr>
          </a:p>
          <a:p>
            <a:pPr indent="-381000" lvl="0" marL="457200" rtl="0" algn="l">
              <a:spcBef>
                <a:spcPts val="64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Split the data into 80% training and 20% testing sets</a:t>
            </a:r>
            <a:endParaRPr sz="2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4"/>
          <p:cNvSpPr txBox="1"/>
          <p:nvPr>
            <p:ph type="title"/>
          </p:nvPr>
        </p:nvSpPr>
        <p:spPr>
          <a:xfrm>
            <a:off x="109818" y="317949"/>
            <a:ext cx="8420100" cy="86646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Model Implementation:</a:t>
            </a:r>
            <a:endParaRPr/>
          </a:p>
        </p:txBody>
      </p:sp>
      <p:sp>
        <p:nvSpPr>
          <p:cNvPr id="133" name="Google Shape;133;p4"/>
          <p:cNvSpPr txBox="1"/>
          <p:nvPr>
            <p:ph idx="1" type="body"/>
          </p:nvPr>
        </p:nvSpPr>
        <p:spPr>
          <a:xfrm>
            <a:off x="1187400" y="1346297"/>
            <a:ext cx="9508500" cy="1634400"/>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lnSpc>
                <a:spcPct val="100000"/>
              </a:lnSpc>
              <a:spcBef>
                <a:spcPts val="0"/>
              </a:spcBef>
              <a:spcAft>
                <a:spcPts val="0"/>
              </a:spcAft>
              <a:buClr>
                <a:srgbClr val="1F1F1F"/>
              </a:buClr>
              <a:buSzPct val="87168"/>
              <a:buNone/>
            </a:pPr>
            <a:r>
              <a:rPr lang="en-US" sz="3671">
                <a:latin typeface="Times New Roman"/>
                <a:ea typeface="Times New Roman"/>
                <a:cs typeface="Times New Roman"/>
                <a:sym typeface="Times New Roman"/>
              </a:rPr>
              <a:t>Multiple Linear Regression:</a:t>
            </a:r>
            <a:endParaRPr sz="3671">
              <a:latin typeface="Times New Roman"/>
              <a:ea typeface="Times New Roman"/>
              <a:cs typeface="Times New Roman"/>
              <a:sym typeface="Times New Roman"/>
            </a:endParaRPr>
          </a:p>
          <a:p>
            <a:pPr indent="0" lvl="0" marL="0" rtl="0" algn="l">
              <a:lnSpc>
                <a:spcPct val="100000"/>
              </a:lnSpc>
              <a:spcBef>
                <a:spcPts val="0"/>
              </a:spcBef>
              <a:spcAft>
                <a:spcPts val="0"/>
              </a:spcAft>
              <a:buClr>
                <a:srgbClr val="1F1F1F"/>
              </a:buClr>
              <a:buSzPct val="97827"/>
              <a:buNone/>
            </a:pPr>
            <a:r>
              <a:t/>
            </a:r>
            <a:endParaRPr sz="3271">
              <a:latin typeface="Times New Roman"/>
              <a:ea typeface="Times New Roman"/>
              <a:cs typeface="Times New Roman"/>
              <a:sym typeface="Times New Roman"/>
            </a:endParaRPr>
          </a:p>
          <a:p>
            <a:pPr indent="0" lvl="0" marL="0" rtl="0" algn="l">
              <a:lnSpc>
                <a:spcPct val="100000"/>
              </a:lnSpc>
              <a:spcBef>
                <a:spcPts val="0"/>
              </a:spcBef>
              <a:spcAft>
                <a:spcPts val="0"/>
              </a:spcAft>
              <a:buClr>
                <a:srgbClr val="1F1F1F"/>
              </a:buClr>
              <a:buSzPct val="90262"/>
              <a:buNone/>
            </a:pPr>
            <a:r>
              <a:rPr lang="en-US" sz="3545">
                <a:latin typeface="Times New Roman"/>
                <a:ea typeface="Times New Roman"/>
                <a:cs typeface="Times New Roman"/>
                <a:sym typeface="Times New Roman"/>
              </a:rPr>
              <a:t> It </a:t>
            </a:r>
            <a:r>
              <a:rPr lang="en-US" sz="3545">
                <a:latin typeface="Times New Roman"/>
                <a:ea typeface="Times New Roman"/>
                <a:cs typeface="Times New Roman"/>
                <a:sym typeface="Times New Roman"/>
              </a:rPr>
              <a:t>is a statistical technique that uses several explanatory variables to predict the outcome of a response variable.</a:t>
            </a:r>
            <a:endParaRPr sz="3545">
              <a:latin typeface="Times New Roman"/>
              <a:ea typeface="Times New Roman"/>
              <a:cs typeface="Times New Roman"/>
              <a:sym typeface="Times New Roman"/>
            </a:endParaRPr>
          </a:p>
          <a:p>
            <a:pPr indent="0" lvl="0" marL="0" rtl="0" algn="l">
              <a:lnSpc>
                <a:spcPct val="100000"/>
              </a:lnSpc>
              <a:spcBef>
                <a:spcPts val="0"/>
              </a:spcBef>
              <a:spcAft>
                <a:spcPts val="0"/>
              </a:spcAft>
              <a:buClr>
                <a:srgbClr val="1F1F1F"/>
              </a:buClr>
              <a:buSzPct val="107706"/>
              <a:buNone/>
            </a:pPr>
            <a:r>
              <a:t/>
            </a:r>
            <a:endParaRPr sz="2971">
              <a:latin typeface="Times New Roman"/>
              <a:ea typeface="Times New Roman"/>
              <a:cs typeface="Times New Roman"/>
              <a:sym typeface="Times New Roman"/>
            </a:endParaRPr>
          </a:p>
          <a:p>
            <a:pPr indent="0" lvl="0" marL="0" rtl="0" algn="l">
              <a:lnSpc>
                <a:spcPct val="100000"/>
              </a:lnSpc>
              <a:spcBef>
                <a:spcPts val="0"/>
              </a:spcBef>
              <a:spcAft>
                <a:spcPts val="0"/>
              </a:spcAft>
              <a:buClr>
                <a:srgbClr val="1F1F1F"/>
              </a:buClr>
              <a:buSzPct val="177777"/>
              <a:buNone/>
            </a:pPr>
            <a:r>
              <a:t/>
            </a:r>
            <a:endParaRPr>
              <a:latin typeface="Tenorite"/>
              <a:ea typeface="Tenorite"/>
              <a:cs typeface="Tenorite"/>
              <a:sym typeface="Tenorite"/>
            </a:endParaRPr>
          </a:p>
          <a:p>
            <a:pPr indent="0" lvl="0" marL="0" rtl="0" algn="l">
              <a:lnSpc>
                <a:spcPct val="100000"/>
              </a:lnSpc>
              <a:spcBef>
                <a:spcPts val="0"/>
              </a:spcBef>
              <a:spcAft>
                <a:spcPts val="0"/>
              </a:spcAft>
              <a:buClr>
                <a:srgbClr val="1F1F1F"/>
              </a:buClr>
              <a:buSzPct val="177777"/>
              <a:buNone/>
            </a:pPr>
            <a:r>
              <a:t/>
            </a:r>
            <a:endParaRPr/>
          </a:p>
          <a:p>
            <a:pPr indent="0" lvl="0" marL="0" rtl="0" algn="l">
              <a:lnSpc>
                <a:spcPct val="100000"/>
              </a:lnSpc>
              <a:spcBef>
                <a:spcPts val="0"/>
              </a:spcBef>
              <a:spcAft>
                <a:spcPts val="0"/>
              </a:spcAft>
              <a:buClr>
                <a:srgbClr val="1F1F1F"/>
              </a:buClr>
              <a:buSzPct val="177777"/>
              <a:buNone/>
            </a:pPr>
            <a:r>
              <a:t/>
            </a:r>
            <a:endParaRPr/>
          </a:p>
          <a:p>
            <a:pPr indent="0" lvl="0" marL="0" rtl="0" algn="l">
              <a:lnSpc>
                <a:spcPct val="100000"/>
              </a:lnSpc>
              <a:spcBef>
                <a:spcPts val="0"/>
              </a:spcBef>
              <a:spcAft>
                <a:spcPts val="0"/>
              </a:spcAft>
              <a:buClr>
                <a:srgbClr val="1F1F1F"/>
              </a:buClr>
              <a:buSzPct val="177777"/>
              <a:buNone/>
            </a:pPr>
            <a:r>
              <a:t/>
            </a:r>
            <a:endParaRPr/>
          </a:p>
          <a:p>
            <a:pPr indent="0" lvl="0" marL="0" rtl="0" algn="l">
              <a:lnSpc>
                <a:spcPct val="100000"/>
              </a:lnSpc>
              <a:spcBef>
                <a:spcPts val="0"/>
              </a:spcBef>
              <a:spcAft>
                <a:spcPts val="0"/>
              </a:spcAft>
              <a:buClr>
                <a:srgbClr val="1F1F1F"/>
              </a:buClr>
              <a:buSzPct val="177777"/>
              <a:buNone/>
            </a:pPr>
            <a:r>
              <a:t/>
            </a:r>
            <a:endParaRPr/>
          </a:p>
        </p:txBody>
      </p:sp>
      <p:sp>
        <p:nvSpPr>
          <p:cNvPr id="134" name="Google Shape;134;p4"/>
          <p:cNvSpPr txBox="1"/>
          <p:nvPr>
            <p:ph idx="12" type="sldNum"/>
          </p:nvPr>
        </p:nvSpPr>
        <p:spPr>
          <a:xfrm>
            <a:off x="10373350" y="6356349"/>
            <a:ext cx="987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5" name="Google Shape;135;p4"/>
          <p:cNvSpPr txBox="1"/>
          <p:nvPr/>
        </p:nvSpPr>
        <p:spPr>
          <a:xfrm>
            <a:off x="10973657" y="460544"/>
            <a:ext cx="2743200" cy="3657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4</a:t>
            </a:r>
            <a:endParaRPr/>
          </a:p>
        </p:txBody>
      </p:sp>
      <p:sp>
        <p:nvSpPr>
          <p:cNvPr id="136" name="Google Shape;136;p4"/>
          <p:cNvSpPr txBox="1"/>
          <p:nvPr>
            <p:ph idx="3" type="body"/>
          </p:nvPr>
        </p:nvSpPr>
        <p:spPr>
          <a:xfrm>
            <a:off x="7887108" y="2705177"/>
            <a:ext cx="3943500" cy="44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After Tuning by Gradient Descent</a:t>
            </a:r>
            <a:endParaRPr/>
          </a:p>
        </p:txBody>
      </p:sp>
      <p:sp>
        <p:nvSpPr>
          <p:cNvPr id="137" name="Google Shape;137;p4"/>
          <p:cNvSpPr txBox="1"/>
          <p:nvPr>
            <p:ph idx="4" type="body"/>
          </p:nvPr>
        </p:nvSpPr>
        <p:spPr>
          <a:xfrm>
            <a:off x="7887107" y="3164867"/>
            <a:ext cx="3943500" cy="3032700"/>
          </a:xfrm>
          <a:prstGeom prst="rect">
            <a:avLst/>
          </a:prstGeom>
        </p:spPr>
        <p:txBody>
          <a:bodyPr anchorCtr="0" anchor="t" bIns="45700" lIns="91425" spcFirstLastPara="1" rIns="91425" wrap="square" tIns="0">
            <a:normAutofit lnSpcReduction="10000"/>
          </a:bodyPr>
          <a:lstStyle/>
          <a:p>
            <a:pPr indent="0" lvl="0" marL="0" rtl="0" algn="l">
              <a:spcBef>
                <a:spcPts val="1000"/>
              </a:spcBef>
              <a:spcAft>
                <a:spcPts val="0"/>
              </a:spcAft>
              <a:buClr>
                <a:schemeClr val="dk1"/>
              </a:buClr>
              <a:buSzPts val="1100"/>
              <a:buFont typeface="Arial"/>
              <a:buNone/>
            </a:pPr>
            <a:r>
              <a:rPr lang="en-US"/>
              <a:t>Accuracy:</a:t>
            </a:r>
            <a:endParaRPr/>
          </a:p>
          <a:p>
            <a:pPr indent="0" lvl="0" marL="0" rtl="0" algn="l">
              <a:spcBef>
                <a:spcPts val="1000"/>
              </a:spcBef>
              <a:spcAft>
                <a:spcPts val="0"/>
              </a:spcAft>
              <a:buClr>
                <a:schemeClr val="dk1"/>
              </a:buClr>
              <a:buSzPts val="1100"/>
              <a:buFont typeface="Arial"/>
              <a:buNone/>
            </a:pPr>
            <a:r>
              <a:rPr lang="en-US"/>
              <a:t>Train set:80.84%</a:t>
            </a:r>
            <a:endParaRPr/>
          </a:p>
          <a:p>
            <a:pPr indent="0" lvl="0" marL="0" rtl="0" algn="l">
              <a:spcBef>
                <a:spcPts val="1000"/>
              </a:spcBef>
              <a:spcAft>
                <a:spcPts val="0"/>
              </a:spcAft>
              <a:buClr>
                <a:schemeClr val="dk1"/>
              </a:buClr>
              <a:buSzPts val="1100"/>
              <a:buFont typeface="Arial"/>
              <a:buNone/>
            </a:pPr>
            <a:r>
              <a:rPr lang="en-US"/>
              <a:t>Test set:81.12%</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n-US"/>
              <a:t>Mean Absolute Error</a:t>
            </a:r>
            <a:endParaRPr/>
          </a:p>
          <a:p>
            <a:pPr indent="0" lvl="0" marL="0" rtl="0" algn="l">
              <a:spcBef>
                <a:spcPts val="1000"/>
              </a:spcBef>
              <a:spcAft>
                <a:spcPts val="0"/>
              </a:spcAft>
              <a:buClr>
                <a:schemeClr val="dk1"/>
              </a:buClr>
              <a:buSzPts val="1100"/>
              <a:buFont typeface="Arial"/>
              <a:buNone/>
            </a:pPr>
            <a:r>
              <a:rPr lang="en-US"/>
              <a:t>Train set:19.16%</a:t>
            </a:r>
            <a:endParaRPr/>
          </a:p>
          <a:p>
            <a:pPr indent="0" lvl="0" marL="0" rtl="0" algn="l">
              <a:spcBef>
                <a:spcPts val="1000"/>
              </a:spcBef>
              <a:spcAft>
                <a:spcPts val="0"/>
              </a:spcAft>
              <a:buClr>
                <a:schemeClr val="dk1"/>
              </a:buClr>
              <a:buSzPts val="1100"/>
              <a:buFont typeface="Arial"/>
              <a:buNone/>
            </a:pPr>
            <a:r>
              <a:rPr lang="en-US"/>
              <a:t>Test set:18.88%</a:t>
            </a:r>
            <a:endParaRPr/>
          </a:p>
          <a:p>
            <a:pPr indent="0" lvl="0" marL="0" rtl="0" algn="l">
              <a:spcBef>
                <a:spcPts val="1000"/>
              </a:spcBef>
              <a:spcAft>
                <a:spcPts val="0"/>
              </a:spcAft>
              <a:buNone/>
            </a:pPr>
            <a:r>
              <a:t/>
            </a:r>
            <a:endParaRPr/>
          </a:p>
        </p:txBody>
      </p:sp>
      <p:sp>
        <p:nvSpPr>
          <p:cNvPr id="138" name="Google Shape;138;p4"/>
          <p:cNvSpPr txBox="1"/>
          <p:nvPr>
            <p:ph idx="3" type="body"/>
          </p:nvPr>
        </p:nvSpPr>
        <p:spPr>
          <a:xfrm>
            <a:off x="1463483" y="2705177"/>
            <a:ext cx="3943500" cy="44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Before Tuning</a:t>
            </a:r>
            <a:endParaRPr/>
          </a:p>
        </p:txBody>
      </p:sp>
      <p:sp>
        <p:nvSpPr>
          <p:cNvPr id="139" name="Google Shape;139;p4"/>
          <p:cNvSpPr txBox="1"/>
          <p:nvPr>
            <p:ph idx="4" type="body"/>
          </p:nvPr>
        </p:nvSpPr>
        <p:spPr>
          <a:xfrm>
            <a:off x="1463482" y="3164867"/>
            <a:ext cx="3943500" cy="3032700"/>
          </a:xfrm>
          <a:prstGeom prst="rect">
            <a:avLst/>
          </a:prstGeom>
        </p:spPr>
        <p:txBody>
          <a:bodyPr anchorCtr="0" anchor="t" bIns="45700" lIns="91425" spcFirstLastPara="1" rIns="91425" wrap="square" tIns="0">
            <a:normAutofit/>
          </a:bodyPr>
          <a:lstStyle/>
          <a:p>
            <a:pPr indent="0" lvl="0" marL="0" rtl="0" algn="l">
              <a:spcBef>
                <a:spcPts val="1000"/>
              </a:spcBef>
              <a:spcAft>
                <a:spcPts val="0"/>
              </a:spcAft>
              <a:buNone/>
            </a:pPr>
            <a:r>
              <a:rPr lang="en-US"/>
              <a:t>Accuracy:</a:t>
            </a:r>
            <a:endParaRPr/>
          </a:p>
          <a:p>
            <a:pPr indent="0" lvl="0" marL="0" rtl="0" algn="l">
              <a:spcBef>
                <a:spcPts val="1000"/>
              </a:spcBef>
              <a:spcAft>
                <a:spcPts val="0"/>
              </a:spcAft>
              <a:buNone/>
            </a:pPr>
            <a:r>
              <a:rPr lang="en-US"/>
              <a:t>Train set:80.26%</a:t>
            </a:r>
            <a:endParaRPr/>
          </a:p>
          <a:p>
            <a:pPr indent="0" lvl="0" marL="0" rtl="0" algn="l">
              <a:spcBef>
                <a:spcPts val="1000"/>
              </a:spcBef>
              <a:spcAft>
                <a:spcPts val="0"/>
              </a:spcAft>
              <a:buNone/>
            </a:pPr>
            <a:r>
              <a:rPr lang="en-US"/>
              <a:t>Test set:80.49%</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Mean Absolute Error</a:t>
            </a:r>
            <a:endParaRPr/>
          </a:p>
          <a:p>
            <a:pPr indent="0" lvl="0" marL="0" rtl="0" algn="l">
              <a:spcBef>
                <a:spcPts val="1000"/>
              </a:spcBef>
              <a:spcAft>
                <a:spcPts val="0"/>
              </a:spcAft>
              <a:buNone/>
            </a:pPr>
            <a:r>
              <a:rPr lang="en-US"/>
              <a:t>Train set:19.74%</a:t>
            </a:r>
            <a:endParaRPr/>
          </a:p>
          <a:p>
            <a:pPr indent="0" lvl="0" marL="0" rtl="0" algn="l">
              <a:spcBef>
                <a:spcPts val="1000"/>
              </a:spcBef>
              <a:spcAft>
                <a:spcPts val="0"/>
              </a:spcAft>
              <a:buNone/>
            </a:pPr>
            <a:r>
              <a:rPr lang="en-US"/>
              <a:t>Test set:19.51%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5"/>
          <p:cNvSpPr txBox="1"/>
          <p:nvPr>
            <p:ph type="title"/>
          </p:nvPr>
        </p:nvSpPr>
        <p:spPr>
          <a:xfrm>
            <a:off x="1322318" y="268360"/>
            <a:ext cx="7288282" cy="61510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sz="3200">
                <a:latin typeface="Times New Roman"/>
                <a:ea typeface="Times New Roman"/>
                <a:cs typeface="Times New Roman"/>
                <a:sym typeface="Times New Roman"/>
              </a:rPr>
              <a:t>Key Visulas</a:t>
            </a:r>
            <a:endParaRPr>
              <a:latin typeface="Times New Roman"/>
              <a:ea typeface="Times New Roman"/>
              <a:cs typeface="Times New Roman"/>
              <a:sym typeface="Times New Roman"/>
            </a:endParaRPr>
          </a:p>
        </p:txBody>
      </p:sp>
      <p:sp>
        <p:nvSpPr>
          <p:cNvPr id="146" name="Google Shape;146;p5"/>
          <p:cNvSpPr txBox="1"/>
          <p:nvPr>
            <p:ph idx="1" type="body"/>
          </p:nvPr>
        </p:nvSpPr>
        <p:spPr>
          <a:xfrm>
            <a:off x="1322388" y="1337690"/>
            <a:ext cx="8815515" cy="3950124"/>
          </a:xfrm>
          <a:prstGeom prst="rect">
            <a:avLst/>
          </a:prstGeom>
          <a:noFill/>
          <a:ln>
            <a:noFill/>
          </a:ln>
        </p:spPr>
        <p:txBody>
          <a:bodyPr anchorCtr="0" anchor="t" bIns="45700" lIns="91425" spcFirstLastPara="1" rIns="91425" wrap="square" tIns="45700">
            <a:normAutofit/>
          </a:bodyPr>
          <a:lstStyle/>
          <a:p>
            <a:pPr indent="-165100" lvl="0" marL="342900" rtl="0" algn="l">
              <a:lnSpc>
                <a:spcPct val="100000"/>
              </a:lnSpc>
              <a:spcBef>
                <a:spcPts val="0"/>
              </a:spcBef>
              <a:spcAft>
                <a:spcPts val="0"/>
              </a:spcAft>
              <a:buClr>
                <a:schemeClr val="dk1"/>
              </a:buClr>
              <a:buSzPts val="2800"/>
              <a:buNone/>
            </a:pPr>
            <a:r>
              <a:t/>
            </a:r>
            <a:endParaRPr b="0" sz="2800"/>
          </a:p>
          <a:p>
            <a:pPr indent="0" lvl="0" marL="0" rtl="0" algn="l">
              <a:lnSpc>
                <a:spcPct val="100000"/>
              </a:lnSpc>
              <a:spcBef>
                <a:spcPts val="1000"/>
              </a:spcBef>
              <a:spcAft>
                <a:spcPts val="0"/>
              </a:spcAft>
              <a:buClr>
                <a:schemeClr val="dk1"/>
              </a:buClr>
              <a:buSzPts val="2800"/>
              <a:buFont typeface="Arial"/>
              <a:buNone/>
            </a:pPr>
            <a:r>
              <a:t/>
            </a:r>
            <a:endParaRPr b="0"/>
          </a:p>
        </p:txBody>
      </p:sp>
      <p:sp>
        <p:nvSpPr>
          <p:cNvPr id="147" name="Google Shape;147;p5"/>
          <p:cNvSpPr txBox="1"/>
          <p:nvPr>
            <p:ph idx="12" type="sldNum"/>
          </p:nvPr>
        </p:nvSpPr>
        <p:spPr>
          <a:xfrm>
            <a:off x="10373350" y="6356349"/>
            <a:ext cx="987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8" name="Google Shape;148;p5"/>
          <p:cNvSpPr txBox="1"/>
          <p:nvPr/>
        </p:nvSpPr>
        <p:spPr>
          <a:xfrm>
            <a:off x="10973657" y="460544"/>
            <a:ext cx="2743200" cy="3657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5</a:t>
            </a:r>
            <a:endParaRPr/>
          </a:p>
        </p:txBody>
      </p:sp>
      <p:pic>
        <p:nvPicPr>
          <p:cNvPr id="149" name="Google Shape;149;p5"/>
          <p:cNvPicPr preferRelativeResize="0"/>
          <p:nvPr/>
        </p:nvPicPr>
        <p:blipFill>
          <a:blip r:embed="rId3">
            <a:alphaModFix/>
          </a:blip>
          <a:stretch>
            <a:fillRect/>
          </a:stretch>
        </p:blipFill>
        <p:spPr>
          <a:xfrm>
            <a:off x="310150" y="1255075"/>
            <a:ext cx="5686300" cy="5191125"/>
          </a:xfrm>
          <a:prstGeom prst="rect">
            <a:avLst/>
          </a:prstGeom>
          <a:noFill/>
          <a:ln>
            <a:noFill/>
          </a:ln>
        </p:spPr>
      </p:pic>
      <p:sp>
        <p:nvSpPr>
          <p:cNvPr id="150" name="Google Shape;150;p5"/>
          <p:cNvSpPr txBox="1"/>
          <p:nvPr/>
        </p:nvSpPr>
        <p:spPr>
          <a:xfrm>
            <a:off x="6833875" y="1538900"/>
            <a:ext cx="40113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300">
                <a:solidFill>
                  <a:schemeClr val="dk1"/>
                </a:solidFill>
                <a:latin typeface="Times New Roman"/>
                <a:ea typeface="Times New Roman"/>
                <a:cs typeface="Times New Roman"/>
                <a:sym typeface="Times New Roman"/>
              </a:rPr>
              <a:t>Insights:</a:t>
            </a:r>
            <a:endParaRPr b="1" sz="2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23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Char char="●"/>
            </a:pPr>
            <a:r>
              <a:rPr lang="en-US" sz="1600">
                <a:solidFill>
                  <a:schemeClr val="dk1"/>
                </a:solidFill>
              </a:rPr>
              <a:t>The </a:t>
            </a:r>
            <a:r>
              <a:rPr b="1" lang="en-US" sz="1600">
                <a:solidFill>
                  <a:schemeClr val="dk1"/>
                </a:solidFill>
              </a:rPr>
              <a:t>blue points</a:t>
            </a:r>
            <a:r>
              <a:rPr lang="en-US" sz="1600">
                <a:solidFill>
                  <a:schemeClr val="dk1"/>
                </a:solidFill>
              </a:rPr>
              <a:t> show the predicted vs. actual sold prices based on the linear regression model.</a:t>
            </a:r>
            <a:endParaRPr sz="1600">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The </a:t>
            </a:r>
            <a:r>
              <a:rPr b="1" lang="en-US" sz="1600">
                <a:solidFill>
                  <a:schemeClr val="dk1"/>
                </a:solidFill>
              </a:rPr>
              <a:t>red line</a:t>
            </a:r>
            <a:r>
              <a:rPr lang="en-US" sz="1600">
                <a:solidFill>
                  <a:schemeClr val="dk1"/>
                </a:solidFill>
              </a:rPr>
              <a:t> represents the ideal fit, meaning if the predictions were perfect, all blue points would lie on this line.</a:t>
            </a:r>
            <a:endParaRPr sz="1600">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Since the blue points are spread out and deviate from the red line, it suggests that the model's predictions some deviate from the actual sold prices, indicating that the model performing good but with some deviation</a:t>
            </a:r>
            <a:endParaRPr sz="1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6"/>
          <p:cNvSpPr txBox="1"/>
          <p:nvPr>
            <p:ph idx="12" type="sldNum"/>
          </p:nvPr>
        </p:nvSpPr>
        <p:spPr>
          <a:xfrm>
            <a:off x="10373350" y="6356349"/>
            <a:ext cx="987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7" name="Google Shape;157;p6"/>
          <p:cNvSpPr txBox="1"/>
          <p:nvPr/>
        </p:nvSpPr>
        <p:spPr>
          <a:xfrm>
            <a:off x="10973657" y="460544"/>
            <a:ext cx="2743200" cy="3657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10</a:t>
            </a:r>
            <a:endParaRPr/>
          </a:p>
        </p:txBody>
      </p:sp>
      <p:sp>
        <p:nvSpPr>
          <p:cNvPr id="158" name="Google Shape;158;p6"/>
          <p:cNvSpPr txBox="1"/>
          <p:nvPr/>
        </p:nvSpPr>
        <p:spPr>
          <a:xfrm>
            <a:off x="281075" y="826300"/>
            <a:ext cx="3000000" cy="62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3200">
                <a:solidFill>
                  <a:schemeClr val="dk1"/>
                </a:solidFill>
              </a:rPr>
              <a:t>Key Visulas</a:t>
            </a:r>
            <a:endParaRPr/>
          </a:p>
        </p:txBody>
      </p:sp>
      <p:sp>
        <p:nvSpPr>
          <p:cNvPr id="159" name="Google Shape;159;p6"/>
          <p:cNvSpPr txBox="1"/>
          <p:nvPr/>
        </p:nvSpPr>
        <p:spPr>
          <a:xfrm>
            <a:off x="8113600" y="2174025"/>
            <a:ext cx="30000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The</a:t>
            </a:r>
            <a:r>
              <a:rPr lang="en-US" sz="2000">
                <a:latin typeface="Times New Roman"/>
                <a:ea typeface="Times New Roman"/>
                <a:cs typeface="Times New Roman"/>
                <a:sym typeface="Times New Roman"/>
              </a:rPr>
              <a:t> plot shows that while many predictions are close to the actual values, there are Some systematic deviations.</a:t>
            </a:r>
            <a:endParaRPr sz="2000">
              <a:latin typeface="Times New Roman"/>
              <a:ea typeface="Times New Roman"/>
              <a:cs typeface="Times New Roman"/>
              <a:sym typeface="Times New Roman"/>
            </a:endParaRPr>
          </a:p>
        </p:txBody>
      </p:sp>
      <p:pic>
        <p:nvPicPr>
          <p:cNvPr id="160" name="Google Shape;160;p6"/>
          <p:cNvPicPr preferRelativeResize="0"/>
          <p:nvPr/>
        </p:nvPicPr>
        <p:blipFill>
          <a:blip r:embed="rId3">
            <a:alphaModFix/>
          </a:blip>
          <a:stretch>
            <a:fillRect/>
          </a:stretch>
        </p:blipFill>
        <p:spPr>
          <a:xfrm>
            <a:off x="451050" y="1939775"/>
            <a:ext cx="6493925" cy="4124929"/>
          </a:xfrm>
          <a:prstGeom prst="rect">
            <a:avLst/>
          </a:prstGeom>
          <a:noFill/>
          <a:ln>
            <a:noFill/>
          </a:ln>
        </p:spPr>
      </p:pic>
      <p:sp>
        <p:nvSpPr>
          <p:cNvPr id="161" name="Google Shape;161;p6"/>
          <p:cNvSpPr txBox="1"/>
          <p:nvPr/>
        </p:nvSpPr>
        <p:spPr>
          <a:xfrm>
            <a:off x="8199375" y="943025"/>
            <a:ext cx="3000000" cy="62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3200">
                <a:solidFill>
                  <a:schemeClr val="dk1"/>
                </a:solidFill>
              </a:rPr>
              <a:t>Insights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7"/>
          <p:cNvSpPr txBox="1"/>
          <p:nvPr>
            <p:ph type="title"/>
          </p:nvPr>
        </p:nvSpPr>
        <p:spPr>
          <a:xfrm>
            <a:off x="337827" y="460550"/>
            <a:ext cx="4839300" cy="594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a:buNone/>
            </a:pPr>
            <a:r>
              <a:rPr lang="en-US"/>
              <a:t>Key Visuals</a:t>
            </a:r>
            <a:endParaRPr/>
          </a:p>
        </p:txBody>
      </p:sp>
      <p:sp>
        <p:nvSpPr>
          <p:cNvPr id="168" name="Google Shape;168;p7"/>
          <p:cNvSpPr txBox="1"/>
          <p:nvPr>
            <p:ph idx="12" type="sldNum"/>
          </p:nvPr>
        </p:nvSpPr>
        <p:spPr>
          <a:xfrm>
            <a:off x="10373350" y="6356349"/>
            <a:ext cx="987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9" name="Google Shape;169;p7"/>
          <p:cNvSpPr txBox="1"/>
          <p:nvPr/>
        </p:nvSpPr>
        <p:spPr>
          <a:xfrm>
            <a:off x="7895075" y="1636530"/>
            <a:ext cx="3645600" cy="3909600"/>
          </a:xfrm>
          <a:prstGeom prst="rect">
            <a:avLst/>
          </a:prstGeom>
          <a:noFill/>
          <a:ln>
            <a:noFill/>
          </a:ln>
        </p:spPr>
        <p:txBody>
          <a:bodyPr anchorCtr="0" anchor="t" bIns="45700" lIns="91425" spcFirstLastPara="1" rIns="91425" wrap="square" tIns="45700">
            <a:spAutoFit/>
          </a:bodyPr>
          <a:lstStyle/>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Certain zip codes, such as </a:t>
            </a:r>
            <a:r>
              <a:rPr b="1" lang="en-US" sz="1800">
                <a:solidFill>
                  <a:schemeClr val="dk1"/>
                </a:solidFill>
                <a:latin typeface="Times New Roman"/>
                <a:ea typeface="Times New Roman"/>
                <a:cs typeface="Times New Roman"/>
                <a:sym typeface="Times New Roman"/>
              </a:rPr>
              <a:t>85602</a:t>
            </a:r>
            <a:r>
              <a:rPr lang="en-US" sz="1800">
                <a:solidFill>
                  <a:schemeClr val="dk1"/>
                </a:solidFill>
                <a:latin typeface="Times New Roman"/>
                <a:ea typeface="Times New Roman"/>
                <a:cs typeface="Times New Roman"/>
                <a:sym typeface="Times New Roman"/>
              </a:rPr>
              <a:t> and </a:t>
            </a:r>
            <a:r>
              <a:rPr b="1" lang="en-US" sz="1800">
                <a:solidFill>
                  <a:schemeClr val="dk1"/>
                </a:solidFill>
                <a:latin typeface="Times New Roman"/>
                <a:ea typeface="Times New Roman"/>
                <a:cs typeface="Times New Roman"/>
                <a:sym typeface="Times New Roman"/>
              </a:rPr>
              <a:t>85640</a:t>
            </a:r>
            <a:r>
              <a:rPr lang="en-US" sz="1800">
                <a:solidFill>
                  <a:schemeClr val="dk1"/>
                </a:solidFill>
                <a:latin typeface="Times New Roman"/>
                <a:ea typeface="Times New Roman"/>
                <a:cs typeface="Times New Roman"/>
                <a:sym typeface="Times New Roman"/>
              </a:rPr>
              <a:t>, have significantly higher average sold prices (around 2 million or more), indicating that these areas may be wealthier or have higher property values.</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Most zip codes have average sold prices clustered below 1 million, with a few standing out as outliers.</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0" i="0" lang="en-US" sz="1800" u="none" cap="none" strike="noStrike">
                <a:solidFill>
                  <a:srgbClr val="111111"/>
                </a:solidFill>
                <a:latin typeface="Times New Roman"/>
                <a:ea typeface="Times New Roman"/>
                <a:cs typeface="Times New Roman"/>
                <a:sym typeface="Times New Roman"/>
              </a:rPr>
              <a:t>.</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0" i="0" sz="1400" u="none" cap="none" strike="noStrike">
              <a:solidFill>
                <a:schemeClr val="dk1"/>
              </a:solidFill>
              <a:latin typeface="Times New Roman"/>
              <a:ea typeface="Times New Roman"/>
              <a:cs typeface="Times New Roman"/>
              <a:sym typeface="Times New Roman"/>
            </a:endParaRPr>
          </a:p>
        </p:txBody>
      </p:sp>
      <p:sp>
        <p:nvSpPr>
          <p:cNvPr id="170" name="Google Shape;170;p7"/>
          <p:cNvSpPr txBox="1"/>
          <p:nvPr/>
        </p:nvSpPr>
        <p:spPr>
          <a:xfrm>
            <a:off x="10973657" y="460544"/>
            <a:ext cx="2743200" cy="3657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7</a:t>
            </a:r>
            <a:endParaRPr/>
          </a:p>
        </p:txBody>
      </p:sp>
      <p:pic>
        <p:nvPicPr>
          <p:cNvPr id="171" name="Google Shape;171;p7"/>
          <p:cNvPicPr preferRelativeResize="0"/>
          <p:nvPr/>
        </p:nvPicPr>
        <p:blipFill>
          <a:blip r:embed="rId3">
            <a:alphaModFix/>
          </a:blip>
          <a:stretch>
            <a:fillRect/>
          </a:stretch>
        </p:blipFill>
        <p:spPr>
          <a:xfrm>
            <a:off x="65400" y="1101725"/>
            <a:ext cx="7397876" cy="5021300"/>
          </a:xfrm>
          <a:prstGeom prst="rect">
            <a:avLst/>
          </a:prstGeom>
          <a:noFill/>
          <a:ln>
            <a:noFill/>
          </a:ln>
        </p:spPr>
      </p:pic>
      <p:sp>
        <p:nvSpPr>
          <p:cNvPr id="172" name="Google Shape;172;p7"/>
          <p:cNvSpPr txBox="1"/>
          <p:nvPr/>
        </p:nvSpPr>
        <p:spPr>
          <a:xfrm>
            <a:off x="7373350" y="600125"/>
            <a:ext cx="3000000" cy="517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2400">
                <a:solidFill>
                  <a:schemeClr val="dk1"/>
                </a:solidFill>
              </a:rPr>
              <a:t>Insights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9" name="Google Shape;179;p8"/>
          <p:cNvSpPr txBox="1"/>
          <p:nvPr/>
        </p:nvSpPr>
        <p:spPr>
          <a:xfrm>
            <a:off x="11053868" y="290097"/>
            <a:ext cx="2743200" cy="3657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8</a:t>
            </a:r>
            <a:endParaRPr/>
          </a:p>
        </p:txBody>
      </p:sp>
      <p:sp>
        <p:nvSpPr>
          <p:cNvPr id="180" name="Google Shape;180;p8"/>
          <p:cNvSpPr txBox="1"/>
          <p:nvPr>
            <p:ph type="title"/>
          </p:nvPr>
        </p:nvSpPr>
        <p:spPr>
          <a:xfrm>
            <a:off x="272977" y="655850"/>
            <a:ext cx="4839300" cy="594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a:buNone/>
            </a:pPr>
            <a:r>
              <a:rPr lang="en-US"/>
              <a:t>Key Visuals</a:t>
            </a:r>
            <a:endParaRPr/>
          </a:p>
        </p:txBody>
      </p:sp>
      <p:sp>
        <p:nvSpPr>
          <p:cNvPr id="181" name="Google Shape;181;p8"/>
          <p:cNvSpPr txBox="1"/>
          <p:nvPr>
            <p:ph type="title"/>
          </p:nvPr>
        </p:nvSpPr>
        <p:spPr>
          <a:xfrm>
            <a:off x="6813202" y="655850"/>
            <a:ext cx="4839300" cy="594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a:buNone/>
            </a:pPr>
            <a:r>
              <a:rPr lang="en-US"/>
              <a:t>Insights</a:t>
            </a:r>
            <a:endParaRPr/>
          </a:p>
        </p:txBody>
      </p:sp>
      <p:pic>
        <p:nvPicPr>
          <p:cNvPr id="182" name="Google Shape;182;p8"/>
          <p:cNvPicPr preferRelativeResize="0"/>
          <p:nvPr/>
        </p:nvPicPr>
        <p:blipFill>
          <a:blip r:embed="rId3">
            <a:alphaModFix/>
          </a:blip>
          <a:stretch>
            <a:fillRect/>
          </a:stretch>
        </p:blipFill>
        <p:spPr>
          <a:xfrm>
            <a:off x="152400" y="1489350"/>
            <a:ext cx="5819300" cy="5216251"/>
          </a:xfrm>
          <a:prstGeom prst="rect">
            <a:avLst/>
          </a:prstGeom>
          <a:noFill/>
          <a:ln>
            <a:noFill/>
          </a:ln>
        </p:spPr>
      </p:pic>
      <p:sp>
        <p:nvSpPr>
          <p:cNvPr id="183" name="Google Shape;183;p8"/>
          <p:cNvSpPr txBox="1"/>
          <p:nvPr/>
        </p:nvSpPr>
        <p:spPr>
          <a:xfrm>
            <a:off x="6452775" y="1977950"/>
            <a:ext cx="4601100" cy="28167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Char char="●"/>
            </a:pPr>
            <a:r>
              <a:rPr lang="en-US" sz="1900"/>
              <a:t>The plot provides insight into how prices vary across different locations, with the clustering suggesting regions of high or low price concentration.</a:t>
            </a:r>
            <a:endParaRPr sz="1900"/>
          </a:p>
          <a:p>
            <a:pPr indent="-349250" lvl="0" marL="457200" rtl="0" algn="l">
              <a:spcBef>
                <a:spcPts val="0"/>
              </a:spcBef>
              <a:spcAft>
                <a:spcPts val="0"/>
              </a:spcAft>
              <a:buSzPts val="1900"/>
              <a:buChar char="●"/>
            </a:pPr>
            <a:r>
              <a:rPr lang="en-US" sz="1900"/>
              <a:t>The </a:t>
            </a:r>
            <a:r>
              <a:rPr lang="en-US" sz="1900"/>
              <a:t>most of the locations fall into the lower price ranges (darker colors), with a few locations showing higher prices (lighter colors).</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0" name="Google Shape;190;p9"/>
          <p:cNvSpPr txBox="1"/>
          <p:nvPr/>
        </p:nvSpPr>
        <p:spPr>
          <a:xfrm>
            <a:off x="11053868" y="290097"/>
            <a:ext cx="2743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8</a:t>
            </a:r>
            <a:endParaRPr/>
          </a:p>
        </p:txBody>
      </p:sp>
      <p:sp>
        <p:nvSpPr>
          <p:cNvPr id="191" name="Google Shape;191;p9"/>
          <p:cNvSpPr txBox="1"/>
          <p:nvPr>
            <p:ph type="title"/>
          </p:nvPr>
        </p:nvSpPr>
        <p:spPr>
          <a:xfrm>
            <a:off x="272977" y="655850"/>
            <a:ext cx="4839300" cy="594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a:buNone/>
            </a:pPr>
            <a:r>
              <a:rPr lang="en-US"/>
              <a:t>Key Visuals</a:t>
            </a:r>
            <a:endParaRPr/>
          </a:p>
        </p:txBody>
      </p:sp>
      <p:sp>
        <p:nvSpPr>
          <p:cNvPr id="192" name="Google Shape;192;p9"/>
          <p:cNvSpPr txBox="1"/>
          <p:nvPr>
            <p:ph type="title"/>
          </p:nvPr>
        </p:nvSpPr>
        <p:spPr>
          <a:xfrm>
            <a:off x="6813202" y="655850"/>
            <a:ext cx="4839300" cy="594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a:buNone/>
            </a:pPr>
            <a:r>
              <a:rPr lang="en-US"/>
              <a:t>Insights</a:t>
            </a:r>
            <a:endParaRPr/>
          </a:p>
        </p:txBody>
      </p:sp>
      <p:sp>
        <p:nvSpPr>
          <p:cNvPr id="193" name="Google Shape;193;p9"/>
          <p:cNvSpPr txBox="1"/>
          <p:nvPr/>
        </p:nvSpPr>
        <p:spPr>
          <a:xfrm>
            <a:off x="7344475" y="2156275"/>
            <a:ext cx="4601100" cy="22320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Char char="●"/>
            </a:pPr>
            <a:r>
              <a:rPr lang="en-US" sz="1900"/>
              <a:t>This plot provides insights into how average real estate prices vary with latitude, showing a densely populated lower-latitude region with more price variability, and sparser, more stable pricing at higher latitudes.</a:t>
            </a:r>
            <a:endParaRPr sz="1900"/>
          </a:p>
        </p:txBody>
      </p:sp>
      <p:pic>
        <p:nvPicPr>
          <p:cNvPr id="194" name="Google Shape;194;p9"/>
          <p:cNvPicPr preferRelativeResize="0"/>
          <p:nvPr/>
        </p:nvPicPr>
        <p:blipFill>
          <a:blip r:embed="rId3">
            <a:alphaModFix/>
          </a:blip>
          <a:stretch>
            <a:fillRect/>
          </a:stretch>
        </p:blipFill>
        <p:spPr>
          <a:xfrm>
            <a:off x="152400" y="1402550"/>
            <a:ext cx="6743426" cy="4801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2024-09-02T09:30:30Z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