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nojbm1612/steno_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586365"/>
            <a:ext cx="97386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Manoj B M</a:t>
            </a:r>
          </a:p>
          <a:p>
            <a:r>
              <a:rPr lang="en-US" sz="2000" b="1" dirty="0">
                <a:solidFill>
                  <a:schemeClr val="accent1">
                    <a:lumMod val="75000"/>
                  </a:schemeClr>
                </a:solidFill>
                <a:latin typeface="Arial"/>
                <a:cs typeface="Arial"/>
              </a:rPr>
              <a:t>Student Name : Manoj B M</a:t>
            </a:r>
          </a:p>
          <a:p>
            <a:r>
              <a:rPr lang="en-US" sz="2000" b="1" dirty="0">
                <a:solidFill>
                  <a:schemeClr val="accent1">
                    <a:lumMod val="75000"/>
                  </a:schemeClr>
                </a:solidFill>
                <a:latin typeface="Arial"/>
                <a:cs typeface="Arial"/>
              </a:rPr>
              <a:t>College Name &amp; Department : Malnad College of Engineering, Hassan,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686208"/>
            <a:ext cx="11029615" cy="5593293"/>
          </a:xfrm>
        </p:spPr>
        <p:txBody>
          <a:bodyPr>
            <a:normAutofit/>
          </a:bodyPr>
          <a:lstStyle/>
          <a:p>
            <a:pPr algn="just"/>
            <a:endParaRPr lang="en-US" sz="3200" dirty="0"/>
          </a:p>
          <a:p>
            <a:pPr algn="just"/>
            <a:r>
              <a:rPr lang="en-US" sz="3200" b="1" dirty="0"/>
              <a:t>Multiple File Support:</a:t>
            </a:r>
            <a:r>
              <a:rPr lang="en-US" sz="3200" dirty="0"/>
              <a:t> Extend the project to hide larger files or multiple messages.</a:t>
            </a:r>
          </a:p>
          <a:p>
            <a:pPr algn="just"/>
            <a:r>
              <a:rPr lang="en-US" sz="3200" b="1" dirty="0"/>
              <a:t>Advanced Encryption:</a:t>
            </a:r>
            <a:r>
              <a:rPr lang="en-US" sz="3200" dirty="0"/>
              <a:t> Add more complex encryption algorithms for enhanced security.</a:t>
            </a:r>
          </a:p>
          <a:p>
            <a:pPr algn="just"/>
            <a:r>
              <a:rPr lang="en-US" sz="3200" b="1" dirty="0"/>
              <a:t>GUI Integration:</a:t>
            </a:r>
            <a:r>
              <a:rPr lang="en-US" sz="3200" dirty="0"/>
              <a:t> Develop a user-friendly interface for better usability.</a:t>
            </a:r>
          </a:p>
          <a:p>
            <a:pPr algn="just"/>
            <a:r>
              <a:rPr lang="en-US" sz="3200" b="1" dirty="0"/>
              <a:t>Cross-Platform Compatibility:</a:t>
            </a:r>
            <a:r>
              <a:rPr lang="en-US" sz="3200" dirty="0"/>
              <a:t> Make the project compatible with Linux and MacOS.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Autofit/>
          </a:bodyPr>
          <a:lstStyle/>
          <a:p>
            <a:pPr marL="0" indent="0" algn="just">
              <a:buNone/>
            </a:pPr>
            <a:r>
              <a:rPr lang="en-US" sz="2800" dirty="0"/>
              <a:t>In today's digital era, securing sensitive information is crucial. Traditional encryption methods often raise suspicion, while steganography offers a more subtle approach. This project focuses on hiding secret messages inside images, making them undetectable by the naked eye. The goal is to securely embed and retrieve hidden data using image pixel manipulation.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303608"/>
            <a:ext cx="11613485" cy="5563973"/>
          </a:xfrm>
        </p:spPr>
        <p:txBody>
          <a:bodyPr vert="horz" lIns="91440" tIns="45720" rIns="91440" bIns="45720" rtlCol="0" anchor="ctr">
            <a:noAutofit/>
          </a:bodyPr>
          <a:lstStyle/>
          <a:p>
            <a:endParaRPr lang="en-IN" sz="3600" dirty="0"/>
          </a:p>
          <a:p>
            <a:r>
              <a:rPr lang="en-IN" sz="3600" dirty="0"/>
              <a:t>Programming Language: Python</a:t>
            </a:r>
          </a:p>
          <a:p>
            <a:r>
              <a:rPr lang="en-IN" sz="3600" dirty="0"/>
              <a:t>Libraries: OpenCV, OS</a:t>
            </a:r>
          </a:p>
          <a:p>
            <a:r>
              <a:rPr lang="en-IN" sz="3600" dirty="0"/>
              <a:t>Platform: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54252"/>
            <a:ext cx="11029615" cy="4673324"/>
          </a:xfrm>
        </p:spPr>
        <p:txBody>
          <a:bodyPr>
            <a:noAutofit/>
          </a:bodyPr>
          <a:lstStyle/>
          <a:p>
            <a:pPr algn="just"/>
            <a:endParaRPr lang="en-US" sz="2800" dirty="0"/>
          </a:p>
          <a:p>
            <a:pPr algn="just"/>
            <a:r>
              <a:rPr lang="en-US" sz="2800" b="1" dirty="0"/>
              <a:t>Invisible Communication:</a:t>
            </a:r>
            <a:r>
              <a:rPr lang="en-US" sz="2800" dirty="0"/>
              <a:t> The message is embedded into image pixels without visibly altering the image, ensuring discreet data </a:t>
            </a:r>
            <a:r>
              <a:rPr lang="en-US" sz="2800" dirty="0" err="1"/>
              <a:t>transfer.Real</a:t>
            </a:r>
            <a:r>
              <a:rPr lang="en-US" sz="2800" dirty="0"/>
              <a:t>-time URL analysis with GUI interface</a:t>
            </a:r>
          </a:p>
          <a:p>
            <a:pPr algn="just"/>
            <a:r>
              <a:rPr lang="en-US" sz="2800" b="1" dirty="0"/>
              <a:t>Password Protection:</a:t>
            </a:r>
            <a:r>
              <a:rPr lang="en-US" sz="2800" dirty="0"/>
              <a:t> Added layer of security with passcode-based decryption.</a:t>
            </a:r>
          </a:p>
          <a:p>
            <a:pPr algn="just"/>
            <a:r>
              <a:rPr lang="en-US" sz="2800" b="1" dirty="0"/>
              <a:t>Simplicity &amp; Efficiency:</a:t>
            </a:r>
            <a:r>
              <a:rPr lang="en-US" sz="2800" dirty="0"/>
              <a:t> Lightweight and effective solution for data concealment.</a:t>
            </a:r>
          </a:p>
          <a:p>
            <a:pPr algn="just"/>
            <a:r>
              <a:rPr lang="en-US" sz="2800" b="1" dirty="0"/>
              <a:t>Real-time Encryption &amp; Decryption:</a:t>
            </a:r>
            <a:r>
              <a:rPr lang="en-US" sz="2800" dirty="0"/>
              <a:t> Instantly hides and retrieves messages from images.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4673324"/>
          </a:xfrm>
        </p:spPr>
        <p:txBody>
          <a:bodyPr>
            <a:normAutofit fontScale="92500"/>
          </a:bodyPr>
          <a:lstStyle/>
          <a:p>
            <a:endParaRPr lang="en-US" sz="3600" dirty="0"/>
          </a:p>
          <a:p>
            <a:r>
              <a:rPr lang="en-US" sz="3600" b="1" dirty="0"/>
              <a:t>Cybersecurity Enthusiasts:</a:t>
            </a:r>
            <a:r>
              <a:rPr lang="en-US" sz="3600" dirty="0"/>
              <a:t> For secure communication.</a:t>
            </a:r>
          </a:p>
          <a:p>
            <a:r>
              <a:rPr lang="en-US" sz="3600" b="1" dirty="0"/>
              <a:t>Forensic Experts:</a:t>
            </a:r>
            <a:r>
              <a:rPr lang="en-US" sz="3600" dirty="0"/>
              <a:t> To conceal sensitive data during investigations.</a:t>
            </a:r>
          </a:p>
          <a:p>
            <a:r>
              <a:rPr lang="en-US" sz="3600" b="1" dirty="0"/>
              <a:t>Developers &amp; Researchers:</a:t>
            </a:r>
            <a:r>
              <a:rPr lang="en-US" sz="3600" dirty="0"/>
              <a:t> Exploring steganography techniques.</a:t>
            </a:r>
          </a:p>
          <a:p>
            <a:r>
              <a:rPr lang="en-US" sz="3600" b="1" dirty="0"/>
              <a:t>General Users:</a:t>
            </a:r>
            <a:r>
              <a:rPr lang="en-US" sz="3600" dirty="0"/>
              <a:t> For personal data protection.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9B4FDBA7-9E0A-2B1B-E45C-B3B935DB1239}"/>
              </a:ext>
            </a:extLst>
          </p:cNvPr>
          <p:cNvPicPr>
            <a:picLocks noGrp="1" noChangeAspect="1"/>
          </p:cNvPicPr>
          <p:nvPr>
            <p:ph idx="1"/>
          </p:nvPr>
        </p:nvPicPr>
        <p:blipFill>
          <a:blip r:embed="rId2"/>
          <a:stretch>
            <a:fillRect/>
          </a:stretch>
        </p:blipFill>
        <p:spPr>
          <a:xfrm>
            <a:off x="368859" y="1232452"/>
            <a:ext cx="11714283" cy="5546632"/>
          </a:xfrm>
        </p:spPr>
      </p:pic>
      <p:sp>
        <p:nvSpPr>
          <p:cNvPr id="9" name="TextBox 8">
            <a:extLst>
              <a:ext uri="{FF2B5EF4-FFF2-40B4-BE49-F238E27FC236}">
                <a16:creationId xmlns:a16="http://schemas.microsoft.com/office/drawing/2014/main" id="{4EE2EBF0-E2B6-A279-DA34-1A0BCC152A75}"/>
              </a:ext>
            </a:extLst>
          </p:cNvPr>
          <p:cNvSpPr txBox="1"/>
          <p:nvPr/>
        </p:nvSpPr>
        <p:spPr>
          <a:xfrm>
            <a:off x="4488025" y="882592"/>
            <a:ext cx="588623" cy="369332"/>
          </a:xfrm>
          <a:prstGeom prst="rect">
            <a:avLst/>
          </a:prstGeom>
          <a:noFill/>
        </p:spPr>
        <p:txBody>
          <a:bodyPr wrap="none" rtlCol="0">
            <a:spAutoFit/>
          </a:bodyPr>
          <a:lstStyle/>
          <a:p>
            <a:r>
              <a:rPr lang="en-US" b="1" dirty="0"/>
              <a:t>GUI:</a:t>
            </a:r>
            <a:endParaRPr lang="en-IN" b="1"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pPr algn="just"/>
            <a:r>
              <a:rPr lang="en-US" sz="3200" dirty="0"/>
              <a:t>The project successfully demonstrates how steganography can be used to conceal sensitive information within images. By incorporating password protection, it enhances the security of the hidden message. This technique provides a discreet and reliable method for secure data transmission.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600" dirty="0">
                <a:hlinkClick r:id="rId2"/>
              </a:rPr>
              <a:t>https://github.com/manojbm1612/steno_aicte.git</a:t>
            </a:r>
            <a:endParaRPr lang="en-IN" sz="36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350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 B M</cp:lastModifiedBy>
  <cp:revision>38</cp:revision>
  <dcterms:created xsi:type="dcterms:W3CDTF">2021-05-26T16:50:10Z</dcterms:created>
  <dcterms:modified xsi:type="dcterms:W3CDTF">2025-03-19T16:36:50Z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