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400"/>
            </a:pPr>
            <a:r>
              <a:t>Context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pen van</a:t>
            </a:r>
          </a:p>
          <a:p>
            <a:pPr>
              <a:defRPr sz="1200"/>
            </a:pPr>
            <a:r>
              <a:t>pen van</a:t>
            </a:r>
            <a:br/>
          </a:p>
        </p:txBody>
      </p:sp>
      <p:pic>
        <p:nvPicPr>
          <p:cNvPr id="4" name="Picture 3" descr="cluster_0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772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400"/>
            </a:pPr>
            <a:r>
              <a:t>Context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fare</a:t>
            </a:r>
          </a:p>
          <a:p>
            <a:pPr>
              <a:defRPr sz="1200"/>
            </a:pPr>
            <a:r>
              <a:t>fare</a:t>
            </a:r>
            <a:br/>
          </a:p>
        </p:txBody>
      </p:sp>
      <p:pic>
        <p:nvPicPr>
          <p:cNvPr id="4" name="Picture 3" descr="cluster_1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772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400"/>
            </a:pPr>
            <a:r>
              <a:t>Context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Glass book clothes</a:t>
            </a:r>
          </a:p>
          <a:p>
            <a:pPr>
              <a:defRPr sz="1200"/>
            </a:pPr>
            <a:r>
              <a:t>Glass book clothes</a:t>
            </a:r>
            <a:br/>
          </a:p>
        </p:txBody>
      </p:sp>
      <p:pic>
        <p:nvPicPr>
          <p:cNvPr id="4" name="Picture 3" descr="cluster_2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772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400"/>
            </a:pPr>
            <a:r>
              <a:t>Context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Jeans</a:t>
            </a:r>
          </a:p>
          <a:p>
            <a:pPr>
              <a:defRPr sz="1200"/>
            </a:pPr>
            <a:r>
              <a:t>Jeans</a:t>
            </a:r>
            <a:br/>
          </a:p>
        </p:txBody>
      </p:sp>
      <p:pic>
        <p:nvPicPr>
          <p:cNvPr id="4" name="Picture 3" descr="cluster_3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772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400"/>
            </a:pPr>
            <a:r>
              <a:t>Context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Shop</a:t>
            </a:r>
          </a:p>
          <a:p>
            <a:pPr>
              <a:defRPr sz="1200"/>
            </a:pPr>
            <a:r>
              <a:t>Shop</a:t>
            </a:r>
            <a:br/>
          </a:p>
        </p:txBody>
      </p:sp>
      <p:pic>
        <p:nvPicPr>
          <p:cNvPr id="4" name="Picture 3" descr="cluster_4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772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