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Wise encoder input initial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encoder accepts a sequence of encoded tokens simultaneously that is passed into attention mechanism . mechanism produces a new set of embeddings that have captured contextual information . sequence of hidden representations that store learned information about entire input sequence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