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Went molly milk market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the milkmaid's job was to milk the cows and sell the milk at the market . while walking to the market, she spotted a chicken and thought that she could earn more money by buying a bird and selling its eggs . she started to skip in excitement, and soon the milk spilled over 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