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Wood compound industry including hydroxide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sodium hydroxide is a white, waxy, solid compound that is highly alkaline . it is used in the production of paper, soap, detergents, and textiles . caustic soda is also known as sodium chloride 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