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877E6-A204-442A-BAF3-D14026BFA2F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1846-AC7A-40EC-9B6A-93C0C4CBA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DXP Architecture Overview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DXP Introduction</a:t>
            </a:r>
          </a:p>
          <a:p>
            <a:r>
              <a:rPr lang="en-US" dirty="0" smtClean="0"/>
              <a:t>DXP Architecture</a:t>
            </a:r>
          </a:p>
          <a:p>
            <a:r>
              <a:rPr lang="en-US" dirty="0" smtClean="0"/>
              <a:t>Technology used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 DXP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Digital </a:t>
            </a:r>
            <a:r>
              <a:rPr lang="en-US" sz="2000" dirty="0" err="1" smtClean="0"/>
              <a:t>eXperience</a:t>
            </a:r>
            <a:r>
              <a:rPr lang="en-US" sz="2000" dirty="0" smtClean="0"/>
              <a:t>  platform</a:t>
            </a:r>
          </a:p>
          <a:p>
            <a:r>
              <a:rPr lang="en-US" sz="2000" dirty="0" smtClean="0"/>
              <a:t>Platform to enable  different Channels over existing , mature BSS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CSR  </a:t>
            </a:r>
            <a:r>
              <a:rPr lang="en-US" sz="2000" dirty="0" err="1" smtClean="0"/>
              <a:t>ToolBox</a:t>
            </a:r>
            <a:r>
              <a:rPr lang="en-US" sz="2000" dirty="0" smtClean="0"/>
              <a:t> ,</a:t>
            </a:r>
            <a:r>
              <a:rPr lang="en-US" sz="2000" dirty="0" err="1" smtClean="0"/>
              <a:t>Selfcare</a:t>
            </a:r>
            <a:r>
              <a:rPr lang="en-US" sz="2000" dirty="0" smtClean="0"/>
              <a:t> ,mobile apps, </a:t>
            </a:r>
            <a:r>
              <a:rPr lang="en-US" sz="2000" dirty="0" err="1" smtClean="0"/>
              <a:t>Chatbot</a:t>
            </a: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000" dirty="0" smtClean="0"/>
              <a:t>Omni-Channel user experience </a:t>
            </a:r>
          </a:p>
          <a:p>
            <a:pPr marL="342900" lvl="2" indent="-342900"/>
            <a:r>
              <a:rPr lang="en-US" sz="2000" dirty="0"/>
              <a:t>Holistic View of the  customer </a:t>
            </a:r>
            <a:endParaRPr lang="en-US" sz="2000" dirty="0" smtClean="0"/>
          </a:p>
          <a:p>
            <a:pPr lvl="2">
              <a:buFont typeface="Courier New" pitchFamily="49" charset="0"/>
              <a:buChar char="o"/>
            </a:pPr>
            <a:r>
              <a:rPr lang="en-US" sz="2000" dirty="0"/>
              <a:t>Aggregating Customer Information from  different  </a:t>
            </a:r>
            <a:r>
              <a:rPr lang="en-US" sz="2000" dirty="0" smtClean="0"/>
              <a:t>System</a:t>
            </a:r>
          </a:p>
          <a:p>
            <a:pPr marL="342900" lvl="2" indent="-342900"/>
            <a:r>
              <a:rPr lang="en-US" sz="2000" dirty="0"/>
              <a:t>Analytics </a:t>
            </a:r>
            <a:r>
              <a:rPr lang="en-US" sz="2000" dirty="0" smtClean="0"/>
              <a:t>Driven with the  help  of  AI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/>
              <a:t>Product  purchase recommendation, </a:t>
            </a:r>
            <a:r>
              <a:rPr lang="en-US" sz="2000" dirty="0" smtClean="0"/>
              <a:t>Up-sell/</a:t>
            </a:r>
            <a:r>
              <a:rPr lang="en-US" sz="2000" dirty="0" err="1" smtClean="0"/>
              <a:t>Coss</a:t>
            </a:r>
            <a:r>
              <a:rPr lang="en-US" sz="2000" dirty="0" smtClean="0"/>
              <a:t>-Sell</a:t>
            </a:r>
          </a:p>
          <a:p>
            <a:pPr marL="342900" lvl="2" indent="-342900"/>
            <a:r>
              <a:rPr lang="en-US" sz="2000" dirty="0"/>
              <a:t>Latest technology </a:t>
            </a:r>
            <a:r>
              <a:rPr lang="en-US" sz="2000" dirty="0" smtClean="0"/>
              <a:t>stack</a:t>
            </a:r>
          </a:p>
          <a:p>
            <a:pPr lvl="2">
              <a:buFont typeface="Courier New" pitchFamily="49" charset="0"/>
              <a:buChar char="o"/>
            </a:pPr>
            <a:r>
              <a:rPr lang="en-US" sz="2000" dirty="0"/>
              <a:t>Cloud Native, </a:t>
            </a:r>
            <a:r>
              <a:rPr lang="en-US" sz="2000" dirty="0" err="1"/>
              <a:t>Microservice</a:t>
            </a:r>
            <a:r>
              <a:rPr lang="en-US" sz="2000" dirty="0"/>
              <a:t> architecture </a:t>
            </a:r>
          </a:p>
          <a:p>
            <a:pPr marL="342900" lvl="2" indent="-342900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DXP Architecture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Experience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It Supports Omni-Channel  user journeys and 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Cross-Channel APIs</a:t>
            </a:r>
          </a:p>
          <a:p>
            <a:pPr marL="342900" lvl="2" indent="-342900"/>
            <a:r>
              <a:rPr lang="en-US" sz="3200" dirty="0"/>
              <a:t>Adoptability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Customizable and extensible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err="1"/>
              <a:t>TMForum</a:t>
            </a:r>
            <a:r>
              <a:rPr lang="en-US" dirty="0"/>
              <a:t> </a:t>
            </a:r>
            <a:r>
              <a:rPr lang="en-US" dirty="0" smtClean="0"/>
              <a:t>Compliance</a:t>
            </a:r>
          </a:p>
          <a:p>
            <a:pPr marL="342900" lvl="2" indent="-342900"/>
            <a:r>
              <a:rPr lang="en-US" sz="3200" dirty="0"/>
              <a:t>Latest Technologies and  features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Cloud native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Analytical driven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DXP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DXP Architecture Overview </vt:lpstr>
      <vt:lpstr>Agenda</vt:lpstr>
      <vt:lpstr>What is  DXP ?</vt:lpstr>
      <vt:lpstr>DXP Architecture principle</vt:lpstr>
      <vt:lpstr>DXP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DXP Architecture Overview</dc:title>
  <dc:creator>Admin</dc:creator>
  <cp:lastModifiedBy>Admin</cp:lastModifiedBy>
  <cp:revision>7</cp:revision>
  <dcterms:created xsi:type="dcterms:W3CDTF">2021-02-16T06:27:32Z</dcterms:created>
  <dcterms:modified xsi:type="dcterms:W3CDTF">2021-02-16T07:18:21Z</dcterms:modified>
</cp:coreProperties>
</file>