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7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C6D2-03E9-4A94-8A4B-9CD14CF9364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0143-A699-4A6D-8D7C-FB04D9A7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ISTQB Foundation level Exam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Foundation Level exam is characterized by:</a:t>
            </a:r>
            <a:endParaRPr lang="en-US" b="1" dirty="0"/>
          </a:p>
          <a:p>
            <a:r>
              <a:rPr lang="en-US" b="1" i="1" dirty="0"/>
              <a:t>40 multiple-choice questions – There is no negative marking in the exam</a:t>
            </a:r>
            <a:endParaRPr lang="en-US" dirty="0"/>
          </a:p>
          <a:p>
            <a:r>
              <a:rPr lang="en-US" b="1" i="1" dirty="0"/>
              <a:t>a scoring of 1 point for each correct answer</a:t>
            </a:r>
            <a:endParaRPr lang="en-US" dirty="0"/>
          </a:p>
          <a:p>
            <a:r>
              <a:rPr lang="en-US" b="1" i="1" dirty="0"/>
              <a:t>a pass mark of 65% (26 or more points)</a:t>
            </a:r>
            <a:endParaRPr lang="en-US" dirty="0"/>
          </a:p>
          <a:p>
            <a:r>
              <a:rPr lang="en-US" b="1" i="1" dirty="0"/>
              <a:t>a duration of 60 minutes (or 75 minutes for candidates taking exams that are not in their native or local language</a:t>
            </a:r>
            <a:r>
              <a:rPr lang="en-US" b="1" i="1" dirty="0" smtClean="0"/>
              <a:t>).</a:t>
            </a:r>
          </a:p>
          <a:p>
            <a:r>
              <a:rPr lang="en-US" b="1" i="1" dirty="0"/>
              <a:t>Exam questions are distributed across K-levels, which represent deepening levels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3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Levels in ISTQB</a:t>
            </a:r>
            <a:endParaRPr lang="en-US" dirty="0"/>
          </a:p>
        </p:txBody>
      </p:sp>
      <p:pic>
        <p:nvPicPr>
          <p:cNvPr id="1026" name="Picture 2" descr="ISTQB Foundation Exam Format And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4" y="2220341"/>
            <a:ext cx="10833140" cy="41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7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levels</a:t>
            </a:r>
            <a:endParaRPr lang="en-US" dirty="0"/>
          </a:p>
        </p:txBody>
      </p:sp>
      <p:pic>
        <p:nvPicPr>
          <p:cNvPr id="2050" name="Picture 2" descr="ISTQB Exam K Level Scor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81" y="2613804"/>
            <a:ext cx="9704717" cy="31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wise K Levels</a:t>
            </a:r>
            <a:endParaRPr lang="en-US" dirty="0"/>
          </a:p>
        </p:txBody>
      </p:sp>
      <p:pic>
        <p:nvPicPr>
          <p:cNvPr id="3074" name="Picture 2" descr="ISTQB Exam Chapter Level Scor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6" y="2355011"/>
            <a:ext cx="10094343" cy="35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1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ISTQB Foundation level Exam Pattern</vt:lpstr>
      <vt:lpstr>PowerPoint Presentation</vt:lpstr>
      <vt:lpstr>K Levels in ISTQB</vt:lpstr>
      <vt:lpstr>K levels</vt:lpstr>
      <vt:lpstr>Chapter wise K Levels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 Foundation level Exam Pattern</dc:title>
  <dc:creator>Kulkarni, Rutuja</dc:creator>
  <cp:lastModifiedBy>Kulkarni, Rutuja</cp:lastModifiedBy>
  <cp:revision>1</cp:revision>
  <dcterms:created xsi:type="dcterms:W3CDTF">2019-06-18T10:30:49Z</dcterms:created>
  <dcterms:modified xsi:type="dcterms:W3CDTF">2019-06-18T10:36:02Z</dcterms:modified>
</cp:coreProperties>
</file>