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3" r:id="rId13"/>
    <p:sldId id="269" r:id="rId14"/>
    <p:sldId id="270" r:id="rId15"/>
    <p:sldId id="272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1" autoAdjust="0"/>
    <p:restoredTop sz="86501" autoAdjust="0"/>
  </p:normalViewPr>
  <p:slideViewPr>
    <p:cSldViewPr showGuides="1">
      <p:cViewPr>
        <p:scale>
          <a:sx n="81" d="100"/>
          <a:sy n="81" d="100"/>
        </p:scale>
        <p:origin x="896" y="121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8/15/18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8/15/18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70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26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4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13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0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8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2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4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3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01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4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9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8/15/18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8/15/18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476998" cy="2514601"/>
          </a:xfrm>
        </p:spPr>
        <p:txBody>
          <a:bodyPr/>
          <a:lstStyle/>
          <a:p>
            <a:r>
              <a:rPr lang="en-US" dirty="0"/>
              <a:t>Credit Risk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Manoj Eedupuganti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800-4B51-9A44-964E-794021DE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D2DF-48B1-184B-9FB9-F82496D1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Built the model with 98.6% of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FEA11-3011-9849-A7D7-661F96E18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62" y="2717800"/>
            <a:ext cx="94869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5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D94B-5ADF-FE4E-A151-72F6C84E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382AC9-0E7A-184B-9972-27933E9AE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51" y="1828800"/>
            <a:ext cx="5759124" cy="4191000"/>
          </a:xfrm>
        </p:spPr>
      </p:pic>
    </p:spTree>
    <p:extLst>
      <p:ext uri="{BB962C8B-B14F-4D97-AF65-F5344CB8AC3E}">
        <p14:creationId xmlns:p14="http://schemas.microsoft.com/office/powerpoint/2010/main" val="63889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 Dashboards</a:t>
            </a:r>
            <a:br>
              <a:rPr lang="en-US" dirty="0"/>
            </a:br>
            <a:br>
              <a:rPr lang="en-US" dirty="0"/>
            </a:br>
            <a:r>
              <a:rPr lang="en-US" sz="1400" dirty="0"/>
              <a:t>Risk Analysis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EA914-2E97-1848-8E21-65B1160B5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1752600"/>
            <a:ext cx="8458199" cy="4191000"/>
          </a:xfrm>
        </p:spPr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15DC-683F-5840-B662-F787E37A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Approvals of loan in various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C01D69-1F1B-7644-B342-43B95429C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2057399"/>
            <a:ext cx="8686800" cy="2971801"/>
          </a:xfrm>
        </p:spPr>
      </p:pic>
    </p:spTree>
    <p:extLst>
      <p:ext uri="{BB962C8B-B14F-4D97-AF65-F5344CB8AC3E}">
        <p14:creationId xmlns:p14="http://schemas.microsoft.com/office/powerpoint/2010/main" val="425079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D109-8F23-B84D-BD99-2267ACEB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Loans changing overtime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6409A2-5034-7C4B-A3B9-E25D799D6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1752600"/>
            <a:ext cx="8686800" cy="3886200"/>
          </a:xfrm>
        </p:spPr>
      </p:pic>
    </p:spTree>
    <p:extLst>
      <p:ext uri="{BB962C8B-B14F-4D97-AF65-F5344CB8AC3E}">
        <p14:creationId xmlns:p14="http://schemas.microsoft.com/office/powerpoint/2010/main" val="39882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B91E28-F243-DD46-A781-69A730C8E595}"/>
              </a:ext>
            </a:extLst>
          </p:cNvPr>
          <p:cNvSpPr txBox="1"/>
          <p:nvPr/>
        </p:nvSpPr>
        <p:spPr>
          <a:xfrm>
            <a:off x="3122612" y="2895600"/>
            <a:ext cx="548640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59622-ADA5-9142-860C-50853562B316}"/>
              </a:ext>
            </a:extLst>
          </p:cNvPr>
          <p:cNvSpPr txBox="1"/>
          <p:nvPr/>
        </p:nvSpPr>
        <p:spPr>
          <a:xfrm>
            <a:off x="10590212" y="1796534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Lifecycle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CA32D-C67B-C84B-B688-FCA23D4F8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13" y="2260600"/>
            <a:ext cx="7543800" cy="3327400"/>
          </a:xfr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Loans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Collected lending club loans data for all the loans that were approved and rejected.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quarterly loan applications data were available in multiple excel sheets from the site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excel sheets contain 121 attributes and 1 million records where each record is a new application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Each record contains the borrowers personnel information such as his age, salary, employment status, employment level and financial information such as credit score, number of credit cards and credit history.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Merged Multiple Excel Sheets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Removed Null Values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Dropped unwanted rows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Performed Data Manipulations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Text Cleaning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Built a predictive model to predict if a loan applied by the customer will be repaid by him or will he default on it.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data has records of 1 million and 74 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Actions performed are</a:t>
            </a:r>
          </a:p>
          <a:p>
            <a:pPr lvl="3">
              <a:buFont typeface="Wingdings" pitchFamily="2" charset="2"/>
              <a:buChar char="v"/>
            </a:pPr>
            <a:r>
              <a:rPr lang="en-US" dirty="0"/>
              <a:t>Loading Data </a:t>
            </a:r>
          </a:p>
          <a:p>
            <a:pPr lvl="3">
              <a:buFont typeface="Wingdings" pitchFamily="2" charset="2"/>
              <a:buChar char="v"/>
            </a:pPr>
            <a:r>
              <a:rPr lang="en-US" dirty="0"/>
              <a:t>Data Preprocessing</a:t>
            </a:r>
          </a:p>
          <a:p>
            <a:pPr lvl="3">
              <a:buFont typeface="Wingdings" pitchFamily="2" charset="2"/>
              <a:buChar char="v"/>
            </a:pPr>
            <a:r>
              <a:rPr lang="en-US" dirty="0"/>
              <a:t>Exploratory Data Analysis</a:t>
            </a:r>
          </a:p>
          <a:p>
            <a:pPr lvl="3">
              <a:buFont typeface="Wingdings" pitchFamily="2" charset="2"/>
              <a:buChar char="v"/>
            </a:pPr>
            <a:r>
              <a:rPr lang="en-US" dirty="0"/>
              <a:t>Built Classification Model</a:t>
            </a:r>
          </a:p>
          <a:p>
            <a:pPr lvl="3">
              <a:buFont typeface="Wingdings" pitchFamily="2" charset="2"/>
              <a:buChar char="v"/>
            </a:pPr>
            <a:r>
              <a:rPr lang="en-US" dirty="0"/>
              <a:t>Evaluated the Model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Performed Exploratory Data Analysis on the data using seaborn and matplotlib libraries in Python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Removed unwanted rows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Normalized Target Variable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2BB1C-6D00-D445-B4C3-EF4886B6A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3657600"/>
            <a:ext cx="487680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796B85-7E53-0D42-B464-8AC86B145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3649717"/>
            <a:ext cx="2819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8C61-F271-AA4C-A4E3-6C5CBF9D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7A10A-962B-294E-9AAD-44FE0C3CB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Encoded the categorical variables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Imputed missing values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Train-Test Split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Feature Scaling </a:t>
            </a:r>
          </a:p>
        </p:txBody>
      </p:sp>
    </p:spTree>
    <p:extLst>
      <p:ext uri="{BB962C8B-B14F-4D97-AF65-F5344CB8AC3E}">
        <p14:creationId xmlns:p14="http://schemas.microsoft.com/office/powerpoint/2010/main" val="374921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022A-962F-244D-802A-21AFA2AB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Down-Sampling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50AF-4469-7549-A24E-DB365F42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Handled imbalance classes in the target with down-sampling</a:t>
            </a:r>
          </a:p>
          <a:p>
            <a:r>
              <a:rPr lang="en-US" dirty="0"/>
              <a:t>Randomly sampled without replacement from the majority class i.e. good loans, created a new subset of observations with equal in size with the minority class i.e. Bad loans.</a:t>
            </a:r>
          </a:p>
        </p:txBody>
      </p:sp>
    </p:spTree>
    <p:extLst>
      <p:ext uri="{BB962C8B-B14F-4D97-AF65-F5344CB8AC3E}">
        <p14:creationId xmlns:p14="http://schemas.microsoft.com/office/powerpoint/2010/main" val="10816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D0E1-9952-7C40-81A9-94CC299E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Decision tree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BF1A21-4DCE-A54B-A64A-2AB184972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2365278"/>
            <a:ext cx="8686800" cy="3118043"/>
          </a:xfrm>
        </p:spPr>
      </p:pic>
    </p:spTree>
    <p:extLst>
      <p:ext uri="{BB962C8B-B14F-4D97-AF65-F5344CB8AC3E}">
        <p14:creationId xmlns:p14="http://schemas.microsoft.com/office/powerpoint/2010/main" val="280079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119</TotalTime>
  <Words>291</Words>
  <Application>Microsoft Macintosh PowerPoint</Application>
  <PresentationFormat>Custom</PresentationFormat>
  <Paragraphs>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Palatino Linotype</vt:lpstr>
      <vt:lpstr>Wingdings</vt:lpstr>
      <vt:lpstr>Business strategy presentation</vt:lpstr>
      <vt:lpstr>Credit Risk Modelling</vt:lpstr>
      <vt:lpstr>Business Intelligence Lifecycle</vt:lpstr>
      <vt:lpstr>Lending Club Loans Data</vt:lpstr>
      <vt:lpstr>ETL</vt:lpstr>
      <vt:lpstr>Predictive Modelling</vt:lpstr>
      <vt:lpstr>Exploratory Data Analysis</vt:lpstr>
      <vt:lpstr>Data Pre-Processing </vt:lpstr>
      <vt:lpstr>Down-Sampling </vt:lpstr>
      <vt:lpstr>Building the Decision tree classifier</vt:lpstr>
      <vt:lpstr>Evaluating the Model Performance</vt:lpstr>
      <vt:lpstr>Confusion Matrix</vt:lpstr>
      <vt:lpstr>Built Dashboards  Risk Analysis</vt:lpstr>
      <vt:lpstr>Approvals of loan in various state</vt:lpstr>
      <vt:lpstr>Loans changing overtime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Modelling</dc:title>
  <dc:creator>Venkat Teja Potini</dc:creator>
  <cp:lastModifiedBy>Venkat Teja Potini</cp:lastModifiedBy>
  <cp:revision>9</cp:revision>
  <dcterms:created xsi:type="dcterms:W3CDTF">2018-08-15T13:17:54Z</dcterms:created>
  <dcterms:modified xsi:type="dcterms:W3CDTF">2018-08-15T15:17:53Z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