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62" r:id="rId4"/>
    <p:sldId id="296" r:id="rId5"/>
    <p:sldId id="288" r:id="rId6"/>
    <p:sldId id="290" r:id="rId7"/>
    <p:sldId id="289" r:id="rId8"/>
    <p:sldId id="294" r:id="rId9"/>
    <p:sldId id="292" r:id="rId10"/>
    <p:sldId id="297" r:id="rId11"/>
    <p:sldId id="300" r:id="rId12"/>
    <p:sldId id="298" r:id="rId13"/>
    <p:sldId id="265" r:id="rId14"/>
    <p:sldId id="295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8"/>
    <a:srgbClr val="EC7016"/>
    <a:srgbClr val="CE8D3E"/>
    <a:srgbClr val="F8931D"/>
    <a:srgbClr val="FFFF99"/>
    <a:srgbClr val="F3F3F3"/>
    <a:srgbClr val="EEEEF0"/>
    <a:srgbClr val="DD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86" autoAdjust="0"/>
    <p:restoredTop sz="94660"/>
  </p:normalViewPr>
  <p:slideViewPr>
    <p:cSldViewPr snapToGrid="0">
      <p:cViewPr>
        <p:scale>
          <a:sx n="71" d="100"/>
          <a:sy n="71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E8D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1F-4A95-B6D8-26E1D9B472B1}"/>
              </c:ext>
            </c:extLst>
          </c:dPt>
          <c:dPt>
            <c:idx val="1"/>
            <c:bubble3D val="0"/>
            <c:spPr>
              <a:solidFill>
                <a:srgbClr val="CE8D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1F-4A95-B6D8-26E1D9B472B1}"/>
              </c:ext>
            </c:extLst>
          </c:dPt>
          <c:dPt>
            <c:idx val="2"/>
            <c:bubble3D val="0"/>
            <c:spPr>
              <a:solidFill>
                <a:srgbClr val="CE8D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21F-4A95-B6D8-26E1D9B472B1}"/>
              </c:ext>
            </c:extLst>
          </c:dPt>
          <c:dPt>
            <c:idx val="3"/>
            <c:bubble3D val="0"/>
            <c:explosion val="12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21F-4A95-B6D8-26E1D9B472B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1F-4A95-B6D8-26E1D9B47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713-6286-4096-A302-CB6AC47FD38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4BF448-E867-440D-B683-1FCE49FEBBC6}">
      <dgm:prSet phldrT="[Text]"/>
      <dgm:spPr>
        <a:solidFill>
          <a:srgbClr val="FFCA08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39A8B0F-6A75-4503-95B5-CA8504B1735E}" type="parTrans" cxnId="{DDD051E9-7177-41A0-ABBB-716FCD6306B9}">
      <dgm:prSet/>
      <dgm:spPr/>
      <dgm:t>
        <a:bodyPr/>
        <a:lstStyle/>
        <a:p>
          <a:endParaRPr lang="en-US"/>
        </a:p>
      </dgm:t>
    </dgm:pt>
    <dgm:pt modelId="{B296803C-F288-49FD-90AB-EB97DE827CE9}" type="sibTrans" cxnId="{DDD051E9-7177-41A0-ABBB-716FCD6306B9}">
      <dgm:prSet/>
      <dgm:spPr/>
      <dgm:t>
        <a:bodyPr/>
        <a:lstStyle/>
        <a:p>
          <a:endParaRPr lang="en-US"/>
        </a:p>
      </dgm:t>
    </dgm:pt>
    <dgm:pt modelId="{4D4FC17C-1E46-43A2-9E68-9B73AAE749F1}">
      <dgm:prSet phldrT="[Text]"/>
      <dgm:spPr>
        <a:solidFill>
          <a:srgbClr val="F8931D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780AA69B-6564-48E5-954A-3C8CAED3B8A5}" type="parTrans" cxnId="{8D3F1277-E8F2-4E30-A6C8-7CEEA64FFB0F}">
      <dgm:prSet/>
      <dgm:spPr/>
      <dgm:t>
        <a:bodyPr/>
        <a:lstStyle/>
        <a:p>
          <a:endParaRPr lang="en-US"/>
        </a:p>
      </dgm:t>
    </dgm:pt>
    <dgm:pt modelId="{24D704BF-D6FD-484C-AE0D-EAA338D691F0}" type="sibTrans" cxnId="{8D3F1277-E8F2-4E30-A6C8-7CEEA64FFB0F}">
      <dgm:prSet/>
      <dgm:spPr/>
      <dgm:t>
        <a:bodyPr/>
        <a:lstStyle/>
        <a:p>
          <a:endParaRPr lang="en-US"/>
        </a:p>
      </dgm:t>
    </dgm:pt>
    <dgm:pt modelId="{F2FAB338-4961-489F-839C-FFCADA092612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FE2B51C1-565A-4943-A463-4556EE5484FE}" type="parTrans" cxnId="{F42093D9-C60A-40D5-8CA5-BB0D27A4D3D7}">
      <dgm:prSet/>
      <dgm:spPr/>
      <dgm:t>
        <a:bodyPr/>
        <a:lstStyle/>
        <a:p>
          <a:endParaRPr lang="en-US"/>
        </a:p>
      </dgm:t>
    </dgm:pt>
    <dgm:pt modelId="{18EC05BA-F0DF-4F56-9245-A03F197F4617}" type="sibTrans" cxnId="{F42093D9-C60A-40D5-8CA5-BB0D27A4D3D7}">
      <dgm:prSet/>
      <dgm:spPr/>
      <dgm:t>
        <a:bodyPr/>
        <a:lstStyle/>
        <a:p>
          <a:endParaRPr lang="en-US"/>
        </a:p>
      </dgm:t>
    </dgm:pt>
    <dgm:pt modelId="{BF162F7F-DF96-4272-A309-99924FA6D9C7}">
      <dgm:prSet phldrT="[Text]"/>
      <dgm:spPr>
        <a:solidFill>
          <a:srgbClr val="CE8D3E"/>
        </a:solidFill>
        <a:ln>
          <a:noFill/>
        </a:ln>
      </dgm:spPr>
      <dgm:t>
        <a:bodyPr/>
        <a:lstStyle/>
        <a:p>
          <a:endParaRPr lang="en-US"/>
        </a:p>
      </dgm:t>
    </dgm:pt>
    <dgm:pt modelId="{A1735BB6-04AB-4E3D-AC9D-CE48C4000607}" type="parTrans" cxnId="{7469D159-6184-4433-9684-CB9B1009D9F0}">
      <dgm:prSet/>
      <dgm:spPr/>
      <dgm:t>
        <a:bodyPr/>
        <a:lstStyle/>
        <a:p>
          <a:endParaRPr lang="en-US"/>
        </a:p>
      </dgm:t>
    </dgm:pt>
    <dgm:pt modelId="{BD0A4FB2-EC44-473C-BDD7-FF42C5D681D3}" type="sibTrans" cxnId="{7469D159-6184-4433-9684-CB9B1009D9F0}">
      <dgm:prSet/>
      <dgm:spPr/>
      <dgm:t>
        <a:bodyPr/>
        <a:lstStyle/>
        <a:p>
          <a:endParaRPr lang="en-US"/>
        </a:p>
      </dgm:t>
    </dgm:pt>
    <dgm:pt modelId="{80F42A64-A4FD-41BF-B816-92FF2B8BB5D6}" type="pres">
      <dgm:prSet presAssocID="{91E44713-6286-4096-A302-CB6AC47FD3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04AE617-CA46-427E-9127-46FFAEA3A4C9}" type="pres">
      <dgm:prSet presAssocID="{3F4BF448-E867-440D-B683-1FCE49FEBBC6}" presName="horFlow" presStyleCnt="0"/>
      <dgm:spPr/>
    </dgm:pt>
    <dgm:pt modelId="{322F870D-7478-46CA-8AFB-E38968F97059}" type="pres">
      <dgm:prSet presAssocID="{3F4BF448-E867-440D-B683-1FCE49FEBBC6}" presName="bigChev" presStyleLbl="node1" presStyleIdx="0" presStyleCnt="4" custLinFactNeighborY="-2926"/>
      <dgm:spPr/>
    </dgm:pt>
    <dgm:pt modelId="{B00C5809-3CAE-4543-B7F4-19287EF7F9E4}" type="pres">
      <dgm:prSet presAssocID="{3F4BF448-E867-440D-B683-1FCE49FEBBC6}" presName="vSp" presStyleCnt="0"/>
      <dgm:spPr/>
    </dgm:pt>
    <dgm:pt modelId="{D63AEA35-E5AB-4B05-AA9C-CC51E7F38452}" type="pres">
      <dgm:prSet presAssocID="{4D4FC17C-1E46-43A2-9E68-9B73AAE749F1}" presName="horFlow" presStyleCnt="0"/>
      <dgm:spPr/>
    </dgm:pt>
    <dgm:pt modelId="{75B8C03A-8694-4A1E-8717-F299DA2C422F}" type="pres">
      <dgm:prSet presAssocID="{4D4FC17C-1E46-43A2-9E68-9B73AAE749F1}" presName="bigChev" presStyleLbl="node1" presStyleIdx="1" presStyleCnt="4"/>
      <dgm:spPr/>
    </dgm:pt>
    <dgm:pt modelId="{140F1856-D3C0-49DD-89C6-45D891B80A47}" type="pres">
      <dgm:prSet presAssocID="{4D4FC17C-1E46-43A2-9E68-9B73AAE749F1}" presName="vSp" presStyleCnt="0"/>
      <dgm:spPr/>
    </dgm:pt>
    <dgm:pt modelId="{E96AB5CC-EA64-42C1-8583-CA4BE11D0E74}" type="pres">
      <dgm:prSet presAssocID="{F2FAB338-4961-489F-839C-FFCADA092612}" presName="horFlow" presStyleCnt="0"/>
      <dgm:spPr/>
    </dgm:pt>
    <dgm:pt modelId="{3A0E30B0-A75A-49FC-AF94-AEDD0C17D509}" type="pres">
      <dgm:prSet presAssocID="{F2FAB338-4961-489F-839C-FFCADA092612}" presName="bigChev" presStyleLbl="node1" presStyleIdx="2" presStyleCnt="4"/>
      <dgm:spPr/>
    </dgm:pt>
    <dgm:pt modelId="{2260B5F3-757C-4A4C-9F3A-733AE46D8F71}" type="pres">
      <dgm:prSet presAssocID="{F2FAB338-4961-489F-839C-FFCADA092612}" presName="vSp" presStyleCnt="0"/>
      <dgm:spPr/>
    </dgm:pt>
    <dgm:pt modelId="{487E6ED1-8CDE-4155-A57A-E555520344A3}" type="pres">
      <dgm:prSet presAssocID="{BF162F7F-DF96-4272-A309-99924FA6D9C7}" presName="horFlow" presStyleCnt="0"/>
      <dgm:spPr/>
    </dgm:pt>
    <dgm:pt modelId="{EDD81BA8-BDEB-41D6-9323-AA5D0E869511}" type="pres">
      <dgm:prSet presAssocID="{BF162F7F-DF96-4272-A309-99924FA6D9C7}" presName="bigChev" presStyleLbl="node1" presStyleIdx="3" presStyleCnt="4"/>
      <dgm:spPr/>
    </dgm:pt>
  </dgm:ptLst>
  <dgm:cxnLst>
    <dgm:cxn modelId="{22927F25-F0EF-4408-865D-D087398E1DA7}" type="presOf" srcId="{3F4BF448-E867-440D-B683-1FCE49FEBBC6}" destId="{322F870D-7478-46CA-8AFB-E38968F97059}" srcOrd="0" destOrd="0" presId="urn:microsoft.com/office/officeart/2005/8/layout/lProcess3"/>
    <dgm:cxn modelId="{73171E38-19FC-410C-A101-B6B4D570C76E}" type="presOf" srcId="{F2FAB338-4961-489F-839C-FFCADA092612}" destId="{3A0E30B0-A75A-49FC-AF94-AEDD0C17D509}" srcOrd="0" destOrd="0" presId="urn:microsoft.com/office/officeart/2005/8/layout/lProcess3"/>
    <dgm:cxn modelId="{8D3F1277-E8F2-4E30-A6C8-7CEEA64FFB0F}" srcId="{91E44713-6286-4096-A302-CB6AC47FD38C}" destId="{4D4FC17C-1E46-43A2-9E68-9B73AAE749F1}" srcOrd="1" destOrd="0" parTransId="{780AA69B-6564-48E5-954A-3C8CAED3B8A5}" sibTransId="{24D704BF-D6FD-484C-AE0D-EAA338D691F0}"/>
    <dgm:cxn modelId="{7469D159-6184-4433-9684-CB9B1009D9F0}" srcId="{91E44713-6286-4096-A302-CB6AC47FD38C}" destId="{BF162F7F-DF96-4272-A309-99924FA6D9C7}" srcOrd="3" destOrd="0" parTransId="{A1735BB6-04AB-4E3D-AC9D-CE48C4000607}" sibTransId="{BD0A4FB2-EC44-473C-BDD7-FF42C5D681D3}"/>
    <dgm:cxn modelId="{84641690-CEBB-455B-A56B-60343A1814C9}" type="presOf" srcId="{BF162F7F-DF96-4272-A309-99924FA6D9C7}" destId="{EDD81BA8-BDEB-41D6-9323-AA5D0E869511}" srcOrd="0" destOrd="0" presId="urn:microsoft.com/office/officeart/2005/8/layout/lProcess3"/>
    <dgm:cxn modelId="{34821596-3B5C-405C-ADD4-3B6A1B8B22CE}" type="presOf" srcId="{4D4FC17C-1E46-43A2-9E68-9B73AAE749F1}" destId="{75B8C03A-8694-4A1E-8717-F299DA2C422F}" srcOrd="0" destOrd="0" presId="urn:microsoft.com/office/officeart/2005/8/layout/lProcess3"/>
    <dgm:cxn modelId="{E7A915B6-5973-418A-9ADA-9F314940C6C3}" type="presOf" srcId="{91E44713-6286-4096-A302-CB6AC47FD38C}" destId="{80F42A64-A4FD-41BF-B816-92FF2B8BB5D6}" srcOrd="0" destOrd="0" presId="urn:microsoft.com/office/officeart/2005/8/layout/lProcess3"/>
    <dgm:cxn modelId="{F42093D9-C60A-40D5-8CA5-BB0D27A4D3D7}" srcId="{91E44713-6286-4096-A302-CB6AC47FD38C}" destId="{F2FAB338-4961-489F-839C-FFCADA092612}" srcOrd="2" destOrd="0" parTransId="{FE2B51C1-565A-4943-A463-4556EE5484FE}" sibTransId="{18EC05BA-F0DF-4F56-9245-A03F197F4617}"/>
    <dgm:cxn modelId="{DDD051E9-7177-41A0-ABBB-716FCD6306B9}" srcId="{91E44713-6286-4096-A302-CB6AC47FD38C}" destId="{3F4BF448-E867-440D-B683-1FCE49FEBBC6}" srcOrd="0" destOrd="0" parTransId="{639A8B0F-6A75-4503-95B5-CA8504B1735E}" sibTransId="{B296803C-F288-49FD-90AB-EB97DE827CE9}"/>
    <dgm:cxn modelId="{C9C4B039-4C69-4AEB-B44F-85CFDD2D7463}" type="presParOf" srcId="{80F42A64-A4FD-41BF-B816-92FF2B8BB5D6}" destId="{404AE617-CA46-427E-9127-46FFAEA3A4C9}" srcOrd="0" destOrd="0" presId="urn:microsoft.com/office/officeart/2005/8/layout/lProcess3"/>
    <dgm:cxn modelId="{234FAAF4-FA04-4A6F-B509-B64A195F3E30}" type="presParOf" srcId="{404AE617-CA46-427E-9127-46FFAEA3A4C9}" destId="{322F870D-7478-46CA-8AFB-E38968F97059}" srcOrd="0" destOrd="0" presId="urn:microsoft.com/office/officeart/2005/8/layout/lProcess3"/>
    <dgm:cxn modelId="{5C8F0F7E-63DC-43F5-9F6A-520C1CE8BB37}" type="presParOf" srcId="{80F42A64-A4FD-41BF-B816-92FF2B8BB5D6}" destId="{B00C5809-3CAE-4543-B7F4-19287EF7F9E4}" srcOrd="1" destOrd="0" presId="urn:microsoft.com/office/officeart/2005/8/layout/lProcess3"/>
    <dgm:cxn modelId="{15402651-7A3A-4284-B4C7-AE829E26B0FA}" type="presParOf" srcId="{80F42A64-A4FD-41BF-B816-92FF2B8BB5D6}" destId="{D63AEA35-E5AB-4B05-AA9C-CC51E7F38452}" srcOrd="2" destOrd="0" presId="urn:microsoft.com/office/officeart/2005/8/layout/lProcess3"/>
    <dgm:cxn modelId="{DFEB1393-30F5-46D7-BDEB-B326EFA5F09D}" type="presParOf" srcId="{D63AEA35-E5AB-4B05-AA9C-CC51E7F38452}" destId="{75B8C03A-8694-4A1E-8717-F299DA2C422F}" srcOrd="0" destOrd="0" presId="urn:microsoft.com/office/officeart/2005/8/layout/lProcess3"/>
    <dgm:cxn modelId="{7249EDB4-8003-447B-8CE3-8D8E82D2DDBA}" type="presParOf" srcId="{80F42A64-A4FD-41BF-B816-92FF2B8BB5D6}" destId="{140F1856-D3C0-49DD-89C6-45D891B80A47}" srcOrd="3" destOrd="0" presId="urn:microsoft.com/office/officeart/2005/8/layout/lProcess3"/>
    <dgm:cxn modelId="{5D1994CD-3AF9-404E-92EB-30F10B74D93D}" type="presParOf" srcId="{80F42A64-A4FD-41BF-B816-92FF2B8BB5D6}" destId="{E96AB5CC-EA64-42C1-8583-CA4BE11D0E74}" srcOrd="4" destOrd="0" presId="urn:microsoft.com/office/officeart/2005/8/layout/lProcess3"/>
    <dgm:cxn modelId="{D4C0C002-8853-4C1D-8372-C78042C4EB52}" type="presParOf" srcId="{E96AB5CC-EA64-42C1-8583-CA4BE11D0E74}" destId="{3A0E30B0-A75A-49FC-AF94-AEDD0C17D509}" srcOrd="0" destOrd="0" presId="urn:microsoft.com/office/officeart/2005/8/layout/lProcess3"/>
    <dgm:cxn modelId="{833BFC5F-AA36-40F0-907D-B598E57CAEFC}" type="presParOf" srcId="{80F42A64-A4FD-41BF-B816-92FF2B8BB5D6}" destId="{2260B5F3-757C-4A4C-9F3A-733AE46D8F71}" srcOrd="5" destOrd="0" presId="urn:microsoft.com/office/officeart/2005/8/layout/lProcess3"/>
    <dgm:cxn modelId="{72C1C805-BD59-44D5-850F-79D163907FE0}" type="presParOf" srcId="{80F42A64-A4FD-41BF-B816-92FF2B8BB5D6}" destId="{487E6ED1-8CDE-4155-A57A-E555520344A3}" srcOrd="6" destOrd="0" presId="urn:microsoft.com/office/officeart/2005/8/layout/lProcess3"/>
    <dgm:cxn modelId="{5122C7E9-F1C6-4F34-9F5B-62AAB69E790A}" type="presParOf" srcId="{487E6ED1-8CDE-4155-A57A-E555520344A3}" destId="{EDD81BA8-BDEB-41D6-9323-AA5D0E869511}" srcOrd="0" destOrd="0" presId="urn:microsoft.com/office/officeart/2005/8/layout/l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870D-7478-46CA-8AFB-E38968F97059}">
      <dsp:nvSpPr>
        <dsp:cNvPr id="0" name=""/>
        <dsp:cNvSpPr/>
      </dsp:nvSpPr>
      <dsp:spPr>
        <a:xfrm>
          <a:off x="0" y="15366"/>
          <a:ext cx="2479588" cy="991835"/>
        </a:xfrm>
        <a:prstGeom prst="chevron">
          <a:avLst/>
        </a:prstGeom>
        <a:solidFill>
          <a:srgbClr val="FFCA0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95918" y="15366"/>
        <a:ext cx="1487753" cy="991835"/>
      </dsp:txXfrm>
    </dsp:sp>
    <dsp:sp modelId="{75B8C03A-8694-4A1E-8717-F299DA2C422F}">
      <dsp:nvSpPr>
        <dsp:cNvPr id="0" name=""/>
        <dsp:cNvSpPr/>
      </dsp:nvSpPr>
      <dsp:spPr>
        <a:xfrm>
          <a:off x="0" y="1175079"/>
          <a:ext cx="2479588" cy="991835"/>
        </a:xfrm>
        <a:prstGeom prst="chevron">
          <a:avLst/>
        </a:prstGeom>
        <a:solidFill>
          <a:srgbClr val="F8931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95918" y="1175079"/>
        <a:ext cx="1487753" cy="991835"/>
      </dsp:txXfrm>
    </dsp:sp>
    <dsp:sp modelId="{3A0E30B0-A75A-49FC-AF94-AEDD0C17D509}">
      <dsp:nvSpPr>
        <dsp:cNvPr id="0" name=""/>
        <dsp:cNvSpPr/>
      </dsp:nvSpPr>
      <dsp:spPr>
        <a:xfrm>
          <a:off x="0" y="2305771"/>
          <a:ext cx="2479588" cy="991835"/>
        </a:xfrm>
        <a:prstGeom prst="chevron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95918" y="2305771"/>
        <a:ext cx="1487753" cy="991835"/>
      </dsp:txXfrm>
    </dsp:sp>
    <dsp:sp modelId="{EDD81BA8-BDEB-41D6-9323-AA5D0E869511}">
      <dsp:nvSpPr>
        <dsp:cNvPr id="0" name=""/>
        <dsp:cNvSpPr/>
      </dsp:nvSpPr>
      <dsp:spPr>
        <a:xfrm>
          <a:off x="0" y="3436464"/>
          <a:ext cx="2479588" cy="991835"/>
        </a:xfrm>
        <a:prstGeom prst="chevron">
          <a:avLst/>
        </a:prstGeom>
        <a:solidFill>
          <a:srgbClr val="CE8D3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95918" y="3436464"/>
        <a:ext cx="1487753" cy="99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18CA1A-E7FE-485F-B1B0-221E04221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70476" y="-1"/>
            <a:ext cx="5421524" cy="5001212"/>
          </a:xfrm>
          <a:custGeom>
            <a:avLst/>
            <a:gdLst>
              <a:gd name="connsiteX0" fmla="*/ 1604690 w 5421524"/>
              <a:gd name="connsiteY0" fmla="*/ 3860116 h 5001212"/>
              <a:gd name="connsiteX1" fmla="*/ 1600031 w 5421524"/>
              <a:gd name="connsiteY1" fmla="*/ 3860418 h 5001212"/>
              <a:gd name="connsiteX2" fmla="*/ 1182702 w 5421524"/>
              <a:gd name="connsiteY2" fmla="*/ 4128520 h 5001212"/>
              <a:gd name="connsiteX3" fmla="*/ 1000646 w 5421524"/>
              <a:gd name="connsiteY3" fmla="*/ 4238366 h 5001212"/>
              <a:gd name="connsiteX4" fmla="*/ 1007730 w 5421524"/>
              <a:gd name="connsiteY4" fmla="*/ 4238366 h 5001212"/>
              <a:gd name="connsiteX5" fmla="*/ 907560 w 5421524"/>
              <a:gd name="connsiteY5" fmla="*/ 4309523 h 5001212"/>
              <a:gd name="connsiteX6" fmla="*/ 900172 w 5421524"/>
              <a:gd name="connsiteY6" fmla="*/ 4315453 h 5001212"/>
              <a:gd name="connsiteX7" fmla="*/ 820116 w 5421524"/>
              <a:gd name="connsiteY7" fmla="*/ 4389477 h 5001212"/>
              <a:gd name="connsiteX8" fmla="*/ 745120 w 5421524"/>
              <a:gd name="connsiteY8" fmla="*/ 4563105 h 5001212"/>
              <a:gd name="connsiteX9" fmla="*/ 834952 w 5421524"/>
              <a:gd name="connsiteY9" fmla="*/ 4623632 h 5001212"/>
              <a:gd name="connsiteX10" fmla="*/ 1532949 w 5421524"/>
              <a:gd name="connsiteY10" fmla="*/ 4623632 h 5001212"/>
              <a:gd name="connsiteX11" fmla="*/ 1555244 w 5421524"/>
              <a:gd name="connsiteY11" fmla="*/ 4623632 h 5001212"/>
              <a:gd name="connsiteX12" fmla="*/ 1607700 w 5421524"/>
              <a:gd name="connsiteY12" fmla="*/ 4547973 h 5001212"/>
              <a:gd name="connsiteX13" fmla="*/ 1607700 w 5421524"/>
              <a:gd name="connsiteY13" fmla="*/ 4449734 h 5001212"/>
              <a:gd name="connsiteX14" fmla="*/ 3123829 w 5421524"/>
              <a:gd name="connsiteY14" fmla="*/ 3255690 h 5001212"/>
              <a:gd name="connsiteX15" fmla="*/ 3123362 w 5421524"/>
              <a:gd name="connsiteY15" fmla="*/ 3256468 h 5001212"/>
              <a:gd name="connsiteX16" fmla="*/ 3018449 w 5421524"/>
              <a:gd name="connsiteY16" fmla="*/ 3414994 h 5001212"/>
              <a:gd name="connsiteX17" fmla="*/ 2988286 w 5421524"/>
              <a:gd name="connsiteY17" fmla="*/ 3460390 h 5001212"/>
              <a:gd name="connsiteX18" fmla="*/ 2680761 w 5421524"/>
              <a:gd name="connsiteY18" fmla="*/ 3921075 h 5001212"/>
              <a:gd name="connsiteX19" fmla="*/ 2553226 w 5421524"/>
              <a:gd name="connsiteY19" fmla="*/ 4057023 h 5001212"/>
              <a:gd name="connsiteX20" fmla="*/ 2553226 w 5421524"/>
              <a:gd name="connsiteY20" fmla="*/ 4064710 h 5001212"/>
              <a:gd name="connsiteX21" fmla="*/ 2673220 w 5421524"/>
              <a:gd name="connsiteY21" fmla="*/ 4200657 h 5001212"/>
              <a:gd name="connsiteX22" fmla="*/ 2727290 w 5421524"/>
              <a:gd name="connsiteY22" fmla="*/ 4305312 h 5001212"/>
              <a:gd name="connsiteX23" fmla="*/ 2868292 w 5421524"/>
              <a:gd name="connsiteY23" fmla="*/ 4578237 h 5001212"/>
              <a:gd name="connsiteX24" fmla="*/ 2913208 w 5421524"/>
              <a:gd name="connsiteY24" fmla="*/ 4623632 h 5001212"/>
              <a:gd name="connsiteX25" fmla="*/ 2946889 w 5421524"/>
              <a:gd name="connsiteY25" fmla="*/ 4623632 h 5001212"/>
              <a:gd name="connsiteX26" fmla="*/ 3123224 w 5421524"/>
              <a:gd name="connsiteY26" fmla="*/ 4623632 h 5001212"/>
              <a:gd name="connsiteX27" fmla="*/ 3123829 w 5421524"/>
              <a:gd name="connsiteY27" fmla="*/ 4623632 h 5001212"/>
              <a:gd name="connsiteX28" fmla="*/ 3123829 w 5421524"/>
              <a:gd name="connsiteY28" fmla="*/ 3762012 h 5001212"/>
              <a:gd name="connsiteX29" fmla="*/ 3123829 w 5421524"/>
              <a:gd name="connsiteY29" fmla="*/ 3257154 h 5001212"/>
              <a:gd name="connsiteX30" fmla="*/ 4371997 w 5421524"/>
              <a:gd name="connsiteY30" fmla="*/ 2974840 h 5001212"/>
              <a:gd name="connsiteX31" fmla="*/ 3985862 w 5421524"/>
              <a:gd name="connsiteY31" fmla="*/ 3360975 h 5001212"/>
              <a:gd name="connsiteX32" fmla="*/ 4371997 w 5421524"/>
              <a:gd name="connsiteY32" fmla="*/ 3747110 h 5001212"/>
              <a:gd name="connsiteX33" fmla="*/ 4758132 w 5421524"/>
              <a:gd name="connsiteY33" fmla="*/ 3360975 h 5001212"/>
              <a:gd name="connsiteX34" fmla="*/ 4371997 w 5421524"/>
              <a:gd name="connsiteY34" fmla="*/ 2974840 h 5001212"/>
              <a:gd name="connsiteX35" fmla="*/ 3565964 w 5421524"/>
              <a:gd name="connsiteY35" fmla="*/ 2938404 h 5001212"/>
              <a:gd name="connsiteX36" fmla="*/ 3565964 w 5421524"/>
              <a:gd name="connsiteY36" fmla="*/ 3762012 h 5001212"/>
              <a:gd name="connsiteX37" fmla="*/ 3565964 w 5421524"/>
              <a:gd name="connsiteY37" fmla="*/ 4623333 h 5001212"/>
              <a:gd name="connsiteX38" fmla="*/ 3858170 w 5421524"/>
              <a:gd name="connsiteY38" fmla="*/ 4623333 h 5001212"/>
              <a:gd name="connsiteX39" fmla="*/ 4061313 w 5421524"/>
              <a:gd name="connsiteY39" fmla="*/ 4623333 h 5001212"/>
              <a:gd name="connsiteX40" fmla="*/ 4061313 w 5421524"/>
              <a:gd name="connsiteY40" fmla="*/ 4623554 h 5001212"/>
              <a:gd name="connsiteX41" fmla="*/ 4075714 w 5421524"/>
              <a:gd name="connsiteY41" fmla="*/ 4623554 h 5001212"/>
              <a:gd name="connsiteX42" fmla="*/ 4147184 w 5421524"/>
              <a:gd name="connsiteY42" fmla="*/ 4623554 h 5001212"/>
              <a:gd name="connsiteX43" fmla="*/ 4166421 w 5421524"/>
              <a:gd name="connsiteY43" fmla="*/ 4623554 h 5001212"/>
              <a:gd name="connsiteX44" fmla="*/ 4199214 w 5421524"/>
              <a:gd name="connsiteY44" fmla="*/ 4623554 h 5001212"/>
              <a:gd name="connsiteX45" fmla="*/ 4368456 w 5421524"/>
              <a:gd name="connsiteY45" fmla="*/ 4623554 h 5001212"/>
              <a:gd name="connsiteX46" fmla="*/ 4375961 w 5421524"/>
              <a:gd name="connsiteY46" fmla="*/ 4623554 h 5001212"/>
              <a:gd name="connsiteX47" fmla="*/ 4766282 w 5421524"/>
              <a:gd name="connsiteY47" fmla="*/ 4230790 h 5001212"/>
              <a:gd name="connsiteX48" fmla="*/ 4766282 w 5421524"/>
              <a:gd name="connsiteY48" fmla="*/ 4026854 h 5001212"/>
              <a:gd name="connsiteX49" fmla="*/ 4766281 w 5421524"/>
              <a:gd name="connsiteY49" fmla="*/ 4026856 h 5001212"/>
              <a:gd name="connsiteX50" fmla="*/ 4766281 w 5421524"/>
              <a:gd name="connsiteY50" fmla="*/ 4009700 h 5001212"/>
              <a:gd name="connsiteX51" fmla="*/ 4668474 w 5421524"/>
              <a:gd name="connsiteY51" fmla="*/ 4062789 h 5001212"/>
              <a:gd name="connsiteX52" fmla="*/ 4371997 w 5421524"/>
              <a:gd name="connsiteY52" fmla="*/ 4122644 h 5001212"/>
              <a:gd name="connsiteX53" fmla="*/ 3610328 w 5421524"/>
              <a:gd name="connsiteY53" fmla="*/ 3360975 h 5001212"/>
              <a:gd name="connsiteX54" fmla="*/ 3670184 w 5421524"/>
              <a:gd name="connsiteY54" fmla="*/ 3064499 h 5001212"/>
              <a:gd name="connsiteX55" fmla="*/ 3738626 w 5421524"/>
              <a:gd name="connsiteY55" fmla="*/ 2938404 h 5001212"/>
              <a:gd name="connsiteX56" fmla="*/ 1997845 w 5421524"/>
              <a:gd name="connsiteY56" fmla="*/ 2938404 h 5001212"/>
              <a:gd name="connsiteX57" fmla="*/ 1997845 w 5421524"/>
              <a:gd name="connsiteY57" fmla="*/ 3883365 h 5001212"/>
              <a:gd name="connsiteX58" fmla="*/ 2125378 w 5421524"/>
              <a:gd name="connsiteY58" fmla="*/ 3883365 h 5001212"/>
              <a:gd name="connsiteX59" fmla="*/ 2290616 w 5421524"/>
              <a:gd name="connsiteY59" fmla="*/ 3822836 h 5001212"/>
              <a:gd name="connsiteX60" fmla="*/ 2515523 w 5421524"/>
              <a:gd name="connsiteY60" fmla="*/ 3460390 h 5001212"/>
              <a:gd name="connsiteX61" fmla="*/ 2545686 w 5421524"/>
              <a:gd name="connsiteY61" fmla="*/ 3414994 h 5001212"/>
              <a:gd name="connsiteX62" fmla="*/ 2628304 w 5421524"/>
              <a:gd name="connsiteY62" fmla="*/ 3286732 h 5001212"/>
              <a:gd name="connsiteX63" fmla="*/ 2635518 w 5421524"/>
              <a:gd name="connsiteY63" fmla="*/ 3271600 h 5001212"/>
              <a:gd name="connsiteX64" fmla="*/ 2851301 w 5421524"/>
              <a:gd name="connsiteY64" fmla="*/ 2938404 h 5001212"/>
              <a:gd name="connsiteX65" fmla="*/ 0 w 5421524"/>
              <a:gd name="connsiteY65" fmla="*/ 0 h 5001212"/>
              <a:gd name="connsiteX66" fmla="*/ 5421524 w 5421524"/>
              <a:gd name="connsiteY66" fmla="*/ 0 h 5001212"/>
              <a:gd name="connsiteX67" fmla="*/ 5421524 w 5421524"/>
              <a:gd name="connsiteY67" fmla="*/ 2938404 h 5001212"/>
              <a:gd name="connsiteX68" fmla="*/ 5005368 w 5421524"/>
              <a:gd name="connsiteY68" fmla="*/ 2938404 h 5001212"/>
              <a:gd name="connsiteX69" fmla="*/ 5073810 w 5421524"/>
              <a:gd name="connsiteY69" fmla="*/ 3064499 h 5001212"/>
              <a:gd name="connsiteX70" fmla="*/ 5133666 w 5421524"/>
              <a:gd name="connsiteY70" fmla="*/ 3360975 h 5001212"/>
              <a:gd name="connsiteX71" fmla="*/ 5133444 w 5421524"/>
              <a:gd name="connsiteY71" fmla="*/ 3363171 h 5001212"/>
              <a:gd name="connsiteX72" fmla="*/ 5134086 w 5421524"/>
              <a:gd name="connsiteY72" fmla="*/ 3369729 h 5001212"/>
              <a:gd name="connsiteX73" fmla="*/ 5134086 w 5421524"/>
              <a:gd name="connsiteY73" fmla="*/ 4230790 h 5001212"/>
              <a:gd name="connsiteX74" fmla="*/ 4390974 w 5421524"/>
              <a:gd name="connsiteY74" fmla="*/ 5001212 h 5001212"/>
              <a:gd name="connsiteX75" fmla="*/ 4179775 w 5421524"/>
              <a:gd name="connsiteY75" fmla="*/ 5001212 h 5001212"/>
              <a:gd name="connsiteX76" fmla="*/ 4166421 w 5421524"/>
              <a:gd name="connsiteY76" fmla="*/ 5001212 h 5001212"/>
              <a:gd name="connsiteX77" fmla="*/ 4075714 w 5421524"/>
              <a:gd name="connsiteY77" fmla="*/ 5001212 h 5001212"/>
              <a:gd name="connsiteX78" fmla="*/ 4073016 w 5421524"/>
              <a:gd name="connsiteY78" fmla="*/ 5001212 h 5001212"/>
              <a:gd name="connsiteX79" fmla="*/ 4061313 w 5421524"/>
              <a:gd name="connsiteY79" fmla="*/ 5001212 h 5001212"/>
              <a:gd name="connsiteX80" fmla="*/ 4054133 w 5421524"/>
              <a:gd name="connsiteY80" fmla="*/ 5001212 h 5001212"/>
              <a:gd name="connsiteX81" fmla="*/ 3903071 w 5421524"/>
              <a:gd name="connsiteY81" fmla="*/ 5001212 h 5001212"/>
              <a:gd name="connsiteX82" fmla="*/ 3858170 w 5421524"/>
              <a:gd name="connsiteY82" fmla="*/ 5001212 h 5001212"/>
              <a:gd name="connsiteX83" fmla="*/ 3635760 w 5421524"/>
              <a:gd name="connsiteY83" fmla="*/ 5001212 h 5001212"/>
              <a:gd name="connsiteX84" fmla="*/ 3238262 w 5421524"/>
              <a:gd name="connsiteY84" fmla="*/ 5001212 h 5001212"/>
              <a:gd name="connsiteX85" fmla="*/ 3123829 w 5421524"/>
              <a:gd name="connsiteY85" fmla="*/ 5001212 h 5001212"/>
              <a:gd name="connsiteX86" fmla="*/ 3123224 w 5421524"/>
              <a:gd name="connsiteY86" fmla="*/ 5001212 h 5001212"/>
              <a:gd name="connsiteX87" fmla="*/ 3078447 w 5421524"/>
              <a:gd name="connsiteY87" fmla="*/ 5001212 h 5001212"/>
              <a:gd name="connsiteX88" fmla="*/ 2946889 w 5421524"/>
              <a:gd name="connsiteY88" fmla="*/ 5001212 h 5001212"/>
              <a:gd name="connsiteX89" fmla="*/ 2808296 w 5421524"/>
              <a:gd name="connsiteY89" fmla="*/ 5001212 h 5001212"/>
              <a:gd name="connsiteX90" fmla="*/ 2538145 w 5421524"/>
              <a:gd name="connsiteY90" fmla="*/ 4850132 h 5001212"/>
              <a:gd name="connsiteX91" fmla="*/ 2252913 w 5421524"/>
              <a:gd name="connsiteY91" fmla="*/ 4313787 h 5001212"/>
              <a:gd name="connsiteX92" fmla="*/ 2095544 w 5421524"/>
              <a:gd name="connsiteY92" fmla="*/ 4245812 h 5001212"/>
              <a:gd name="connsiteX93" fmla="*/ 1997845 w 5421524"/>
              <a:gd name="connsiteY93" fmla="*/ 4245812 h 5001212"/>
              <a:gd name="connsiteX94" fmla="*/ 1997845 w 5421524"/>
              <a:gd name="connsiteY94" fmla="*/ 4774712 h 5001212"/>
              <a:gd name="connsiteX95" fmla="*/ 1952928 w 5421524"/>
              <a:gd name="connsiteY95" fmla="*/ 4940684 h 5001212"/>
              <a:gd name="connsiteX96" fmla="*/ 1937847 w 5421524"/>
              <a:gd name="connsiteY96" fmla="*/ 4955816 h 5001212"/>
              <a:gd name="connsiteX97" fmla="*/ 1772938 w 5421524"/>
              <a:gd name="connsiteY97" fmla="*/ 5001212 h 5001212"/>
              <a:gd name="connsiteX98" fmla="*/ 527427 w 5421524"/>
              <a:gd name="connsiteY98" fmla="*/ 5001212 h 5001212"/>
              <a:gd name="connsiteX99" fmla="*/ 287438 w 5421524"/>
              <a:gd name="connsiteY99" fmla="*/ 4683921 h 5001212"/>
              <a:gd name="connsiteX100" fmla="*/ 323993 w 5421524"/>
              <a:gd name="connsiteY100" fmla="*/ 4432861 h 5001212"/>
              <a:gd name="connsiteX101" fmla="*/ 348190 w 5421524"/>
              <a:gd name="connsiteY101" fmla="*/ 4373964 h 5001212"/>
              <a:gd name="connsiteX102" fmla="*/ 347102 w 5421524"/>
              <a:gd name="connsiteY102" fmla="*/ 4373964 h 5001212"/>
              <a:gd name="connsiteX103" fmla="*/ 352575 w 5421524"/>
              <a:gd name="connsiteY103" fmla="*/ 4363287 h 5001212"/>
              <a:gd name="connsiteX104" fmla="*/ 366554 w 5421524"/>
              <a:gd name="connsiteY104" fmla="*/ 4329265 h 5001212"/>
              <a:gd name="connsiteX105" fmla="*/ 387272 w 5421524"/>
              <a:gd name="connsiteY105" fmla="*/ 4295610 h 5001212"/>
              <a:gd name="connsiteX106" fmla="*/ 397816 w 5421524"/>
              <a:gd name="connsiteY106" fmla="*/ 4275043 h 5001212"/>
              <a:gd name="connsiteX107" fmla="*/ 412458 w 5421524"/>
              <a:gd name="connsiteY107" fmla="*/ 4254700 h 5001212"/>
              <a:gd name="connsiteX108" fmla="*/ 422514 w 5421524"/>
              <a:gd name="connsiteY108" fmla="*/ 4238366 h 5001212"/>
              <a:gd name="connsiteX109" fmla="*/ 424214 w 5421524"/>
              <a:gd name="connsiteY109" fmla="*/ 4238366 h 5001212"/>
              <a:gd name="connsiteX110" fmla="*/ 461267 w 5421524"/>
              <a:gd name="connsiteY110" fmla="*/ 4186886 h 5001212"/>
              <a:gd name="connsiteX111" fmla="*/ 1449980 w 5421524"/>
              <a:gd name="connsiteY111" fmla="*/ 3271350 h 5001212"/>
              <a:gd name="connsiteX112" fmla="*/ 1104863 w 5421524"/>
              <a:gd name="connsiteY112" fmla="*/ 2961713 h 5001212"/>
              <a:gd name="connsiteX113" fmla="*/ 789754 w 5421524"/>
              <a:gd name="connsiteY113" fmla="*/ 3150516 h 5001212"/>
              <a:gd name="connsiteX114" fmla="*/ 789754 w 5421524"/>
              <a:gd name="connsiteY114" fmla="*/ 3256246 h 5001212"/>
              <a:gd name="connsiteX115" fmla="*/ 399621 w 5421524"/>
              <a:gd name="connsiteY115" fmla="*/ 3256246 h 5001212"/>
              <a:gd name="connsiteX116" fmla="*/ 399621 w 5421524"/>
              <a:gd name="connsiteY116" fmla="*/ 3022130 h 5001212"/>
              <a:gd name="connsiteX117" fmla="*/ 408457 w 5421524"/>
              <a:gd name="connsiteY117" fmla="*/ 2939528 h 5001212"/>
              <a:gd name="connsiteX118" fmla="*/ 408826 w 5421524"/>
              <a:gd name="connsiteY118" fmla="*/ 2938404 h 5001212"/>
              <a:gd name="connsiteX119" fmla="*/ 0 w 5421524"/>
              <a:gd name="connsiteY119" fmla="*/ 2938404 h 500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421524" h="5001212">
                <a:moveTo>
                  <a:pt x="1604690" y="3860116"/>
                </a:moveTo>
                <a:lnTo>
                  <a:pt x="1600031" y="3860418"/>
                </a:lnTo>
                <a:cubicBezTo>
                  <a:pt x="1476239" y="3962372"/>
                  <a:pt x="1324313" y="4047334"/>
                  <a:pt x="1182702" y="4128520"/>
                </a:cubicBezTo>
                <a:lnTo>
                  <a:pt x="1000646" y="4238366"/>
                </a:lnTo>
                <a:lnTo>
                  <a:pt x="1007730" y="4238366"/>
                </a:lnTo>
                <a:lnTo>
                  <a:pt x="907560" y="4309523"/>
                </a:lnTo>
                <a:lnTo>
                  <a:pt x="900172" y="4315453"/>
                </a:lnTo>
                <a:lnTo>
                  <a:pt x="820116" y="4389477"/>
                </a:lnTo>
                <a:cubicBezTo>
                  <a:pt x="773234" y="4442348"/>
                  <a:pt x="745120" y="4498974"/>
                  <a:pt x="745120" y="4563105"/>
                </a:cubicBezTo>
                <a:cubicBezTo>
                  <a:pt x="745120" y="4608500"/>
                  <a:pt x="767742" y="4623632"/>
                  <a:pt x="834952" y="4623632"/>
                </a:cubicBezTo>
                <a:lnTo>
                  <a:pt x="1532949" y="4623632"/>
                </a:lnTo>
                <a:lnTo>
                  <a:pt x="1555244" y="4623632"/>
                </a:lnTo>
                <a:cubicBezTo>
                  <a:pt x="1585407" y="4615946"/>
                  <a:pt x="1607700" y="4585682"/>
                  <a:pt x="1607700" y="4547973"/>
                </a:cubicBezTo>
                <a:lnTo>
                  <a:pt x="1607700" y="4449734"/>
                </a:lnTo>
                <a:close/>
                <a:moveTo>
                  <a:pt x="3123829" y="3255690"/>
                </a:moveTo>
                <a:lnTo>
                  <a:pt x="3123362" y="3256468"/>
                </a:lnTo>
                <a:lnTo>
                  <a:pt x="3018449" y="3414994"/>
                </a:lnTo>
                <a:lnTo>
                  <a:pt x="2988286" y="3460390"/>
                </a:lnTo>
                <a:lnTo>
                  <a:pt x="2680761" y="3921075"/>
                </a:lnTo>
                <a:cubicBezTo>
                  <a:pt x="2605682" y="4034444"/>
                  <a:pt x="2553226" y="4057023"/>
                  <a:pt x="2553226" y="4057023"/>
                </a:cubicBezTo>
                <a:lnTo>
                  <a:pt x="2553226" y="4064710"/>
                </a:lnTo>
                <a:cubicBezTo>
                  <a:pt x="2553226" y="4064710"/>
                  <a:pt x="2613223" y="4087287"/>
                  <a:pt x="2673220" y="4200657"/>
                </a:cubicBezTo>
                <a:lnTo>
                  <a:pt x="2727290" y="4305312"/>
                </a:lnTo>
                <a:lnTo>
                  <a:pt x="2868292" y="4578237"/>
                </a:lnTo>
                <a:cubicBezTo>
                  <a:pt x="2875833" y="4600814"/>
                  <a:pt x="2890914" y="4615946"/>
                  <a:pt x="2913208" y="4623632"/>
                </a:cubicBezTo>
                <a:lnTo>
                  <a:pt x="2946889" y="4623632"/>
                </a:lnTo>
                <a:lnTo>
                  <a:pt x="3123224" y="4623632"/>
                </a:lnTo>
                <a:lnTo>
                  <a:pt x="3123829" y="4623632"/>
                </a:lnTo>
                <a:lnTo>
                  <a:pt x="3123829" y="3762012"/>
                </a:lnTo>
                <a:lnTo>
                  <a:pt x="3123829" y="3257154"/>
                </a:lnTo>
                <a:close/>
                <a:moveTo>
                  <a:pt x="4371997" y="2974840"/>
                </a:moveTo>
                <a:cubicBezTo>
                  <a:pt x="4158740" y="2974840"/>
                  <a:pt x="3985862" y="3147718"/>
                  <a:pt x="3985862" y="3360975"/>
                </a:cubicBezTo>
                <a:cubicBezTo>
                  <a:pt x="3985862" y="3574232"/>
                  <a:pt x="4158740" y="3747110"/>
                  <a:pt x="4371997" y="3747110"/>
                </a:cubicBezTo>
                <a:cubicBezTo>
                  <a:pt x="4585254" y="3747110"/>
                  <a:pt x="4758132" y="3574232"/>
                  <a:pt x="4758132" y="3360975"/>
                </a:cubicBezTo>
                <a:cubicBezTo>
                  <a:pt x="4758132" y="3147718"/>
                  <a:pt x="4585254" y="2974840"/>
                  <a:pt x="4371997" y="2974840"/>
                </a:cubicBezTo>
                <a:close/>
                <a:moveTo>
                  <a:pt x="3565964" y="2938404"/>
                </a:moveTo>
                <a:lnTo>
                  <a:pt x="3565964" y="3762012"/>
                </a:lnTo>
                <a:lnTo>
                  <a:pt x="3565964" y="4623333"/>
                </a:lnTo>
                <a:lnTo>
                  <a:pt x="3858170" y="4623333"/>
                </a:lnTo>
                <a:lnTo>
                  <a:pt x="4061313" y="4623333"/>
                </a:lnTo>
                <a:lnTo>
                  <a:pt x="4061313" y="4623554"/>
                </a:lnTo>
                <a:lnTo>
                  <a:pt x="4075714" y="4623554"/>
                </a:lnTo>
                <a:cubicBezTo>
                  <a:pt x="4075714" y="4623554"/>
                  <a:pt x="4075714" y="4623554"/>
                  <a:pt x="4147184" y="4623554"/>
                </a:cubicBezTo>
                <a:lnTo>
                  <a:pt x="4166421" y="4623554"/>
                </a:lnTo>
                <a:lnTo>
                  <a:pt x="4199214" y="4623554"/>
                </a:lnTo>
                <a:cubicBezTo>
                  <a:pt x="4240381" y="4623554"/>
                  <a:pt x="4295270" y="4623554"/>
                  <a:pt x="4368456" y="4623554"/>
                </a:cubicBezTo>
                <a:cubicBezTo>
                  <a:pt x="4368456" y="4623554"/>
                  <a:pt x="4368456" y="4623554"/>
                  <a:pt x="4375961" y="4623554"/>
                </a:cubicBezTo>
                <a:cubicBezTo>
                  <a:pt x="4586134" y="4623554"/>
                  <a:pt x="4766282" y="4449831"/>
                  <a:pt x="4766282" y="4230790"/>
                </a:cubicBezTo>
                <a:cubicBezTo>
                  <a:pt x="4766282" y="4230790"/>
                  <a:pt x="4766282" y="4230790"/>
                  <a:pt x="4766282" y="4026854"/>
                </a:cubicBezTo>
                <a:lnTo>
                  <a:pt x="4766281" y="4026856"/>
                </a:lnTo>
                <a:lnTo>
                  <a:pt x="4766281" y="4009700"/>
                </a:lnTo>
                <a:lnTo>
                  <a:pt x="4668474" y="4062789"/>
                </a:lnTo>
                <a:cubicBezTo>
                  <a:pt x="4577348" y="4101331"/>
                  <a:pt x="4477162" y="4122644"/>
                  <a:pt x="4371997" y="4122644"/>
                </a:cubicBezTo>
                <a:cubicBezTo>
                  <a:pt x="3951338" y="4122644"/>
                  <a:pt x="3610328" y="3781633"/>
                  <a:pt x="3610328" y="3360975"/>
                </a:cubicBezTo>
                <a:cubicBezTo>
                  <a:pt x="3610328" y="3255811"/>
                  <a:pt x="3631641" y="3155624"/>
                  <a:pt x="3670184" y="3064499"/>
                </a:cubicBezTo>
                <a:lnTo>
                  <a:pt x="3738626" y="2938404"/>
                </a:lnTo>
                <a:close/>
                <a:moveTo>
                  <a:pt x="1997845" y="2938404"/>
                </a:moveTo>
                <a:lnTo>
                  <a:pt x="1997845" y="3883365"/>
                </a:lnTo>
                <a:lnTo>
                  <a:pt x="2125378" y="3883365"/>
                </a:lnTo>
                <a:cubicBezTo>
                  <a:pt x="2178162" y="3883365"/>
                  <a:pt x="2252913" y="3875679"/>
                  <a:pt x="2290616" y="3822836"/>
                </a:cubicBezTo>
                <a:lnTo>
                  <a:pt x="2515523" y="3460390"/>
                </a:lnTo>
                <a:lnTo>
                  <a:pt x="2545686" y="3414994"/>
                </a:lnTo>
                <a:lnTo>
                  <a:pt x="2628304" y="3286732"/>
                </a:lnTo>
                <a:lnTo>
                  <a:pt x="2635518" y="3271600"/>
                </a:lnTo>
                <a:lnTo>
                  <a:pt x="2851301" y="2938404"/>
                </a:lnTo>
                <a:close/>
                <a:moveTo>
                  <a:pt x="0" y="0"/>
                </a:moveTo>
                <a:lnTo>
                  <a:pt x="5421524" y="0"/>
                </a:lnTo>
                <a:lnTo>
                  <a:pt x="5421524" y="2938404"/>
                </a:lnTo>
                <a:lnTo>
                  <a:pt x="5005368" y="2938404"/>
                </a:lnTo>
                <a:lnTo>
                  <a:pt x="5073810" y="3064499"/>
                </a:lnTo>
                <a:cubicBezTo>
                  <a:pt x="5112353" y="3155624"/>
                  <a:pt x="5133666" y="3255811"/>
                  <a:pt x="5133666" y="3360975"/>
                </a:cubicBezTo>
                <a:lnTo>
                  <a:pt x="5133444" y="3363171"/>
                </a:lnTo>
                <a:lnTo>
                  <a:pt x="5134086" y="3369729"/>
                </a:lnTo>
                <a:cubicBezTo>
                  <a:pt x="5134086" y="3369729"/>
                  <a:pt x="5134086" y="3369729"/>
                  <a:pt x="5134086" y="4230790"/>
                </a:cubicBezTo>
                <a:cubicBezTo>
                  <a:pt x="5134086" y="4646214"/>
                  <a:pt x="4803814" y="4993660"/>
                  <a:pt x="4390974" y="5001212"/>
                </a:cubicBezTo>
                <a:cubicBezTo>
                  <a:pt x="4390974" y="5001212"/>
                  <a:pt x="4390974" y="5001212"/>
                  <a:pt x="4179775" y="5001212"/>
                </a:cubicBezTo>
                <a:lnTo>
                  <a:pt x="4166421" y="5001212"/>
                </a:lnTo>
                <a:lnTo>
                  <a:pt x="4075714" y="5001212"/>
                </a:lnTo>
                <a:cubicBezTo>
                  <a:pt x="4075714" y="5001212"/>
                  <a:pt x="4075714" y="5001212"/>
                  <a:pt x="4073016" y="5001212"/>
                </a:cubicBezTo>
                <a:lnTo>
                  <a:pt x="4061313" y="5001212"/>
                </a:lnTo>
                <a:lnTo>
                  <a:pt x="4054133" y="5001212"/>
                </a:lnTo>
                <a:cubicBezTo>
                  <a:pt x="4032554" y="5001212"/>
                  <a:pt x="3989392" y="5001212"/>
                  <a:pt x="3903071" y="5001212"/>
                </a:cubicBezTo>
                <a:lnTo>
                  <a:pt x="3858170" y="5001212"/>
                </a:lnTo>
                <a:lnTo>
                  <a:pt x="3635760" y="5001212"/>
                </a:lnTo>
                <a:lnTo>
                  <a:pt x="3238262" y="5001212"/>
                </a:lnTo>
                <a:lnTo>
                  <a:pt x="3123829" y="5001212"/>
                </a:lnTo>
                <a:lnTo>
                  <a:pt x="3123224" y="5001212"/>
                </a:lnTo>
                <a:lnTo>
                  <a:pt x="3078447" y="5001212"/>
                </a:lnTo>
                <a:lnTo>
                  <a:pt x="2946889" y="5001212"/>
                </a:lnTo>
                <a:lnTo>
                  <a:pt x="2808296" y="5001212"/>
                </a:lnTo>
                <a:cubicBezTo>
                  <a:pt x="2658139" y="5001212"/>
                  <a:pt x="2605682" y="4978634"/>
                  <a:pt x="2538145" y="4850132"/>
                </a:cubicBezTo>
                <a:lnTo>
                  <a:pt x="2252913" y="4313787"/>
                </a:lnTo>
                <a:cubicBezTo>
                  <a:pt x="2215538" y="4253498"/>
                  <a:pt x="2148000" y="4245812"/>
                  <a:pt x="2095544" y="4245812"/>
                </a:cubicBezTo>
                <a:lnTo>
                  <a:pt x="1997845" y="4245812"/>
                </a:lnTo>
                <a:lnTo>
                  <a:pt x="1997845" y="4774712"/>
                </a:lnTo>
                <a:cubicBezTo>
                  <a:pt x="1997845" y="4850132"/>
                  <a:pt x="1983091" y="4902975"/>
                  <a:pt x="1952928" y="4940684"/>
                </a:cubicBezTo>
                <a:cubicBezTo>
                  <a:pt x="1952928" y="4948371"/>
                  <a:pt x="1945388" y="4948371"/>
                  <a:pt x="1937847" y="4955816"/>
                </a:cubicBezTo>
                <a:cubicBezTo>
                  <a:pt x="1900472" y="4986080"/>
                  <a:pt x="1848015" y="5001212"/>
                  <a:pt x="1772938" y="5001212"/>
                </a:cubicBezTo>
                <a:lnTo>
                  <a:pt x="527427" y="5001212"/>
                </a:lnTo>
                <a:cubicBezTo>
                  <a:pt x="324813" y="5001212"/>
                  <a:pt x="287438" y="4910661"/>
                  <a:pt x="287438" y="4683921"/>
                </a:cubicBezTo>
                <a:cubicBezTo>
                  <a:pt x="287438" y="4589527"/>
                  <a:pt x="300552" y="4506480"/>
                  <a:pt x="323993" y="4432861"/>
                </a:cubicBezTo>
                <a:lnTo>
                  <a:pt x="348190" y="4373964"/>
                </a:lnTo>
                <a:lnTo>
                  <a:pt x="347102" y="4373964"/>
                </a:lnTo>
                <a:lnTo>
                  <a:pt x="352575" y="4363287"/>
                </a:lnTo>
                <a:lnTo>
                  <a:pt x="366554" y="4329265"/>
                </a:lnTo>
                <a:lnTo>
                  <a:pt x="387272" y="4295610"/>
                </a:lnTo>
                <a:lnTo>
                  <a:pt x="397816" y="4275043"/>
                </a:lnTo>
                <a:lnTo>
                  <a:pt x="412458" y="4254700"/>
                </a:lnTo>
                <a:lnTo>
                  <a:pt x="422514" y="4238366"/>
                </a:lnTo>
                <a:lnTo>
                  <a:pt x="424214" y="4238366"/>
                </a:lnTo>
                <a:lnTo>
                  <a:pt x="461267" y="4186886"/>
                </a:lnTo>
                <a:cubicBezTo>
                  <a:pt x="783659" y="3798348"/>
                  <a:pt x="1449980" y="3714095"/>
                  <a:pt x="1449980" y="3271350"/>
                </a:cubicBezTo>
                <a:cubicBezTo>
                  <a:pt x="1449980" y="3082547"/>
                  <a:pt x="1307432" y="2961713"/>
                  <a:pt x="1104863" y="2961713"/>
                </a:cubicBezTo>
                <a:cubicBezTo>
                  <a:pt x="917298" y="2961713"/>
                  <a:pt x="789754" y="3059890"/>
                  <a:pt x="789754" y="3150516"/>
                </a:cubicBezTo>
                <a:cubicBezTo>
                  <a:pt x="789754" y="3150516"/>
                  <a:pt x="789754" y="3150516"/>
                  <a:pt x="789754" y="3256246"/>
                </a:cubicBezTo>
                <a:cubicBezTo>
                  <a:pt x="789754" y="3256246"/>
                  <a:pt x="789754" y="3256246"/>
                  <a:pt x="399621" y="3256246"/>
                </a:cubicBezTo>
                <a:cubicBezTo>
                  <a:pt x="399621" y="3256246"/>
                  <a:pt x="399621" y="3256246"/>
                  <a:pt x="399621" y="3022130"/>
                </a:cubicBezTo>
                <a:cubicBezTo>
                  <a:pt x="399621" y="2993809"/>
                  <a:pt x="402669" y="2966197"/>
                  <a:pt x="408457" y="2939528"/>
                </a:cubicBezTo>
                <a:lnTo>
                  <a:pt x="408826" y="2938404"/>
                </a:lnTo>
                <a:lnTo>
                  <a:pt x="0" y="2938404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50BEC67-15D8-4413-AA2D-550E832FE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3084" y="5001212"/>
            <a:ext cx="4652973" cy="1856788"/>
          </a:xfrm>
          <a:custGeom>
            <a:avLst/>
            <a:gdLst>
              <a:gd name="connsiteX0" fmla="*/ 0 w 4652973"/>
              <a:gd name="connsiteY0" fmla="*/ 0 h 1856788"/>
              <a:gd name="connsiteX1" fmla="*/ 4652973 w 4652973"/>
              <a:gd name="connsiteY1" fmla="*/ 0 h 1856788"/>
              <a:gd name="connsiteX2" fmla="*/ 4652973 w 4652973"/>
              <a:gd name="connsiteY2" fmla="*/ 1856788 h 1856788"/>
              <a:gd name="connsiteX3" fmla="*/ 0 w 4652973"/>
              <a:gd name="connsiteY3" fmla="*/ 1856788 h 185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2973" h="1856788">
                <a:moveTo>
                  <a:pt x="0" y="0"/>
                </a:moveTo>
                <a:lnTo>
                  <a:pt x="4652973" y="0"/>
                </a:lnTo>
                <a:lnTo>
                  <a:pt x="4652973" y="1856788"/>
                </a:lnTo>
                <a:lnTo>
                  <a:pt x="0" y="1856788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5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DACFF9-0F3B-4053-9BE3-69102871F0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30" y="0"/>
            <a:ext cx="9318171" cy="2875046"/>
          </a:xfrm>
          <a:custGeom>
            <a:avLst/>
            <a:gdLst>
              <a:gd name="connsiteX0" fmla="*/ 0 w 9318171"/>
              <a:gd name="connsiteY0" fmla="*/ 0 h 2875046"/>
              <a:gd name="connsiteX1" fmla="*/ 9318171 w 9318171"/>
              <a:gd name="connsiteY1" fmla="*/ 0 h 2875046"/>
              <a:gd name="connsiteX2" fmla="*/ 9318171 w 9318171"/>
              <a:gd name="connsiteY2" fmla="*/ 2875046 h 2875046"/>
              <a:gd name="connsiteX3" fmla="*/ 0 w 9318171"/>
              <a:gd name="connsiteY3" fmla="*/ 2875046 h 28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8171" h="2875046">
                <a:moveTo>
                  <a:pt x="0" y="0"/>
                </a:moveTo>
                <a:lnTo>
                  <a:pt x="9318171" y="0"/>
                </a:lnTo>
                <a:lnTo>
                  <a:pt x="9318171" y="2875046"/>
                </a:lnTo>
                <a:lnTo>
                  <a:pt x="0" y="2875046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449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7E8850-638C-42D5-B13D-200218BD58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076700" cy="5693877"/>
          </a:xfrm>
          <a:custGeom>
            <a:avLst/>
            <a:gdLst>
              <a:gd name="connsiteX0" fmla="*/ 0 w 4076700"/>
              <a:gd name="connsiteY0" fmla="*/ 0 h 5693877"/>
              <a:gd name="connsiteX1" fmla="*/ 4076700 w 4076700"/>
              <a:gd name="connsiteY1" fmla="*/ 0 h 5693877"/>
              <a:gd name="connsiteX2" fmla="*/ 4076700 w 4076700"/>
              <a:gd name="connsiteY2" fmla="*/ 5693877 h 5693877"/>
              <a:gd name="connsiteX3" fmla="*/ 0 w 4076700"/>
              <a:gd name="connsiteY3" fmla="*/ 5693877 h 569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5693877">
                <a:moveTo>
                  <a:pt x="0" y="0"/>
                </a:moveTo>
                <a:lnTo>
                  <a:pt x="4076700" y="0"/>
                </a:lnTo>
                <a:lnTo>
                  <a:pt x="4076700" y="5693877"/>
                </a:lnTo>
                <a:lnTo>
                  <a:pt x="0" y="5693877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983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0EECDAC-245A-4814-9A9D-4D6C0B630C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7137" y="1331913"/>
            <a:ext cx="4614863" cy="5526087"/>
          </a:xfrm>
          <a:custGeom>
            <a:avLst/>
            <a:gdLst>
              <a:gd name="connsiteX0" fmla="*/ 0 w 4614863"/>
              <a:gd name="connsiteY0" fmla="*/ 0 h 5526087"/>
              <a:gd name="connsiteX1" fmla="*/ 4614863 w 4614863"/>
              <a:gd name="connsiteY1" fmla="*/ 0 h 5526087"/>
              <a:gd name="connsiteX2" fmla="*/ 4614863 w 4614863"/>
              <a:gd name="connsiteY2" fmla="*/ 5526087 h 5526087"/>
              <a:gd name="connsiteX3" fmla="*/ 0 w 4614863"/>
              <a:gd name="connsiteY3" fmla="*/ 5526087 h 55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863" h="5526087">
                <a:moveTo>
                  <a:pt x="0" y="0"/>
                </a:moveTo>
                <a:lnTo>
                  <a:pt x="4614863" y="0"/>
                </a:lnTo>
                <a:lnTo>
                  <a:pt x="4614863" y="5526087"/>
                </a:lnTo>
                <a:lnTo>
                  <a:pt x="0" y="5526087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39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DEFA35-B11A-468C-948F-E20E7B31D2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76896" y="-2"/>
            <a:ext cx="3415104" cy="6858000"/>
          </a:xfrm>
          <a:custGeom>
            <a:avLst/>
            <a:gdLst>
              <a:gd name="connsiteX0" fmla="*/ 0 w 3415104"/>
              <a:gd name="connsiteY0" fmla="*/ 0 h 6858000"/>
              <a:gd name="connsiteX1" fmla="*/ 3415104 w 3415104"/>
              <a:gd name="connsiteY1" fmla="*/ 0 h 6858000"/>
              <a:gd name="connsiteX2" fmla="*/ 3415104 w 3415104"/>
              <a:gd name="connsiteY2" fmla="*/ 6858000 h 6858000"/>
              <a:gd name="connsiteX3" fmla="*/ 0 w 341510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5104" h="6858000">
                <a:moveTo>
                  <a:pt x="0" y="0"/>
                </a:moveTo>
                <a:lnTo>
                  <a:pt x="3415104" y="0"/>
                </a:lnTo>
                <a:lnTo>
                  <a:pt x="3415104" y="6858000"/>
                </a:lnTo>
                <a:lnTo>
                  <a:pt x="0" y="685800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78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BBBB9D6-8816-4E92-8FE7-C5F08ADA8C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31913"/>
            <a:ext cx="4614863" cy="5526087"/>
          </a:xfrm>
          <a:custGeom>
            <a:avLst/>
            <a:gdLst>
              <a:gd name="connsiteX0" fmla="*/ 0 w 4614863"/>
              <a:gd name="connsiteY0" fmla="*/ 0 h 5526087"/>
              <a:gd name="connsiteX1" fmla="*/ 4614863 w 4614863"/>
              <a:gd name="connsiteY1" fmla="*/ 0 h 5526087"/>
              <a:gd name="connsiteX2" fmla="*/ 4614863 w 4614863"/>
              <a:gd name="connsiteY2" fmla="*/ 5526087 h 5526087"/>
              <a:gd name="connsiteX3" fmla="*/ 0 w 4614863"/>
              <a:gd name="connsiteY3" fmla="*/ 5526087 h 55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863" h="5526087">
                <a:moveTo>
                  <a:pt x="0" y="0"/>
                </a:moveTo>
                <a:lnTo>
                  <a:pt x="4614863" y="0"/>
                </a:lnTo>
                <a:lnTo>
                  <a:pt x="4614863" y="5526087"/>
                </a:lnTo>
                <a:lnTo>
                  <a:pt x="0" y="5526087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886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D0EF96-1A83-4D91-96C6-0AE0AB7478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1471" y="464456"/>
            <a:ext cx="3259323" cy="6567331"/>
          </a:xfrm>
          <a:custGeom>
            <a:avLst/>
            <a:gdLst>
              <a:gd name="connsiteX0" fmla="*/ 2512056 w 3259323"/>
              <a:gd name="connsiteY0" fmla="*/ 4778343 h 6567331"/>
              <a:gd name="connsiteX1" fmla="*/ 1713109 w 3259323"/>
              <a:gd name="connsiteY1" fmla="*/ 4782422 h 6567331"/>
              <a:gd name="connsiteX2" fmla="*/ 1713518 w 3259323"/>
              <a:gd name="connsiteY2" fmla="*/ 4788734 h 6567331"/>
              <a:gd name="connsiteX3" fmla="*/ 2076802 w 3259323"/>
              <a:gd name="connsiteY3" fmla="*/ 5354226 h 6567331"/>
              <a:gd name="connsiteX4" fmla="*/ 2225647 w 3259323"/>
              <a:gd name="connsiteY4" fmla="*/ 5600916 h 6567331"/>
              <a:gd name="connsiteX5" fmla="*/ 2225647 w 3259323"/>
              <a:gd name="connsiteY5" fmla="*/ 5591317 h 6567331"/>
              <a:gd name="connsiteX6" fmla="*/ 2322067 w 3259323"/>
              <a:gd name="connsiteY6" fmla="*/ 5727050 h 6567331"/>
              <a:gd name="connsiteX7" fmla="*/ 2330101 w 3259323"/>
              <a:gd name="connsiteY7" fmla="*/ 5737062 h 6567331"/>
              <a:gd name="connsiteX8" fmla="*/ 2430407 w 3259323"/>
              <a:gd name="connsiteY8" fmla="*/ 5845539 h 6567331"/>
              <a:gd name="connsiteX9" fmla="*/ 2665676 w 3259323"/>
              <a:gd name="connsiteY9" fmla="*/ 5947160 h 6567331"/>
              <a:gd name="connsiteX10" fmla="*/ 2747693 w 3259323"/>
              <a:gd name="connsiteY10" fmla="*/ 5825436 h 6567331"/>
              <a:gd name="connsiteX11" fmla="*/ 2747693 w 3259323"/>
              <a:gd name="connsiteY11" fmla="*/ 4879632 h 6567331"/>
              <a:gd name="connsiteX12" fmla="*/ 2747693 w 3259323"/>
              <a:gd name="connsiteY12" fmla="*/ 4849422 h 6567331"/>
              <a:gd name="connsiteX13" fmla="*/ 2645172 w 3259323"/>
              <a:gd name="connsiteY13" fmla="*/ 4778343 h 6567331"/>
              <a:gd name="connsiteX14" fmla="*/ 894095 w 3259323"/>
              <a:gd name="connsiteY14" fmla="*/ 2723949 h 6567331"/>
              <a:gd name="connsiteX15" fmla="*/ 895150 w 3259323"/>
              <a:gd name="connsiteY15" fmla="*/ 2724582 h 6567331"/>
              <a:gd name="connsiteX16" fmla="*/ 1109957 w 3259323"/>
              <a:gd name="connsiteY16" fmla="*/ 2866742 h 6567331"/>
              <a:gd name="connsiteX17" fmla="*/ 1171469 w 3259323"/>
              <a:gd name="connsiteY17" fmla="*/ 2907613 h 6567331"/>
              <a:gd name="connsiteX18" fmla="*/ 1795710 w 3259323"/>
              <a:gd name="connsiteY18" fmla="*/ 3324318 h 6567331"/>
              <a:gd name="connsiteX19" fmla="*/ 1979923 w 3259323"/>
              <a:gd name="connsiteY19" fmla="*/ 3497130 h 6567331"/>
              <a:gd name="connsiteX20" fmla="*/ 1990338 w 3259323"/>
              <a:gd name="connsiteY20" fmla="*/ 3497130 h 6567331"/>
              <a:gd name="connsiteX21" fmla="*/ 2174550 w 3259323"/>
              <a:gd name="connsiteY21" fmla="*/ 3334535 h 6567331"/>
              <a:gd name="connsiteX22" fmla="*/ 2316360 w 3259323"/>
              <a:gd name="connsiteY22" fmla="*/ 3261270 h 6567331"/>
              <a:gd name="connsiteX23" fmla="*/ 2686180 w 3259323"/>
              <a:gd name="connsiteY23" fmla="*/ 3070208 h 6567331"/>
              <a:gd name="connsiteX24" fmla="*/ 2747693 w 3259323"/>
              <a:gd name="connsiteY24" fmla="*/ 3009347 h 6567331"/>
              <a:gd name="connsiteX25" fmla="*/ 2747693 w 3259323"/>
              <a:gd name="connsiteY25" fmla="*/ 2963708 h 6567331"/>
              <a:gd name="connsiteX26" fmla="*/ 2747693 w 3259323"/>
              <a:gd name="connsiteY26" fmla="*/ 2724769 h 6567331"/>
              <a:gd name="connsiteX27" fmla="*/ 2747693 w 3259323"/>
              <a:gd name="connsiteY27" fmla="*/ 2723949 h 6567331"/>
              <a:gd name="connsiteX28" fmla="*/ 1580175 w 3259323"/>
              <a:gd name="connsiteY28" fmla="*/ 2723949 h 6567331"/>
              <a:gd name="connsiteX29" fmla="*/ 896079 w 3259323"/>
              <a:gd name="connsiteY29" fmla="*/ 2723949 h 6567331"/>
              <a:gd name="connsiteX30" fmla="*/ 1036760 w 3259323"/>
              <a:gd name="connsiteY30" fmla="*/ 509428 h 6567331"/>
              <a:gd name="connsiteX31" fmla="*/ 513537 w 3259323"/>
              <a:gd name="connsiteY31" fmla="*/ 1032650 h 6567331"/>
              <a:gd name="connsiteX32" fmla="*/ 1036760 w 3259323"/>
              <a:gd name="connsiteY32" fmla="*/ 1555873 h 6567331"/>
              <a:gd name="connsiteX33" fmla="*/ 1559983 w 3259323"/>
              <a:gd name="connsiteY33" fmla="*/ 1032650 h 6567331"/>
              <a:gd name="connsiteX34" fmla="*/ 1036760 w 3259323"/>
              <a:gd name="connsiteY34" fmla="*/ 509428 h 6567331"/>
              <a:gd name="connsiteX35" fmla="*/ 1048622 w 3259323"/>
              <a:gd name="connsiteY35" fmla="*/ 0 h 6567331"/>
              <a:gd name="connsiteX36" fmla="*/ 2215381 w 3259323"/>
              <a:gd name="connsiteY36" fmla="*/ 0 h 6567331"/>
              <a:gd name="connsiteX37" fmla="*/ 3259323 w 3259323"/>
              <a:gd name="connsiteY37" fmla="*/ 1006935 h 6567331"/>
              <a:gd name="connsiteX38" fmla="*/ 3259323 w 3259323"/>
              <a:gd name="connsiteY38" fmla="*/ 1293116 h 6567331"/>
              <a:gd name="connsiteX39" fmla="*/ 3259323 w 3259323"/>
              <a:gd name="connsiteY39" fmla="*/ 1311211 h 6567331"/>
              <a:gd name="connsiteX40" fmla="*/ 3259323 w 3259323"/>
              <a:gd name="connsiteY40" fmla="*/ 1434121 h 6567331"/>
              <a:gd name="connsiteX41" fmla="*/ 3259323 w 3259323"/>
              <a:gd name="connsiteY41" fmla="*/ 1437777 h 6567331"/>
              <a:gd name="connsiteX42" fmla="*/ 3259323 w 3259323"/>
              <a:gd name="connsiteY42" fmla="*/ 1453635 h 6567331"/>
              <a:gd name="connsiteX43" fmla="*/ 3259323 w 3259323"/>
              <a:gd name="connsiteY43" fmla="*/ 1463364 h 6567331"/>
              <a:gd name="connsiteX44" fmla="*/ 3259323 w 3259323"/>
              <a:gd name="connsiteY44" fmla="*/ 1668056 h 6567331"/>
              <a:gd name="connsiteX45" fmla="*/ 3259323 w 3259323"/>
              <a:gd name="connsiteY45" fmla="*/ 1728899 h 6567331"/>
              <a:gd name="connsiteX46" fmla="*/ 3259323 w 3259323"/>
              <a:gd name="connsiteY46" fmla="*/ 2030270 h 6567331"/>
              <a:gd name="connsiteX47" fmla="*/ 3259323 w 3259323"/>
              <a:gd name="connsiteY47" fmla="*/ 2568889 h 6567331"/>
              <a:gd name="connsiteX48" fmla="*/ 3259323 w 3259323"/>
              <a:gd name="connsiteY48" fmla="*/ 2723949 h 6567331"/>
              <a:gd name="connsiteX49" fmla="*/ 3259323 w 3259323"/>
              <a:gd name="connsiteY49" fmla="*/ 2724769 h 6567331"/>
              <a:gd name="connsiteX50" fmla="*/ 3259323 w 3259323"/>
              <a:gd name="connsiteY50" fmla="*/ 2785444 h 6567331"/>
              <a:gd name="connsiteX51" fmla="*/ 3259323 w 3259323"/>
              <a:gd name="connsiteY51" fmla="*/ 2963708 h 6567331"/>
              <a:gd name="connsiteX52" fmla="*/ 3259323 w 3259323"/>
              <a:gd name="connsiteY52" fmla="*/ 3151505 h 6567331"/>
              <a:gd name="connsiteX53" fmla="*/ 3054605 w 3259323"/>
              <a:gd name="connsiteY53" fmla="*/ 3517566 h 6567331"/>
              <a:gd name="connsiteX54" fmla="*/ 2327844 w 3259323"/>
              <a:gd name="connsiteY54" fmla="*/ 3904062 h 6567331"/>
              <a:gd name="connsiteX55" fmla="*/ 2235737 w 3259323"/>
              <a:gd name="connsiteY55" fmla="*/ 4117301 h 6567331"/>
              <a:gd name="connsiteX56" fmla="*/ 2235737 w 3259323"/>
              <a:gd name="connsiteY56" fmla="*/ 4249686 h 6567331"/>
              <a:gd name="connsiteX57" fmla="*/ 2952410 w 3259323"/>
              <a:gd name="connsiteY57" fmla="*/ 4249686 h 6567331"/>
              <a:gd name="connsiteX58" fmla="*/ 3177307 w 3259323"/>
              <a:gd name="connsiteY58" fmla="*/ 4310550 h 6567331"/>
              <a:gd name="connsiteX59" fmla="*/ 3197811 w 3259323"/>
              <a:gd name="connsiteY59" fmla="*/ 4330985 h 6567331"/>
              <a:gd name="connsiteX60" fmla="*/ 3259323 w 3259323"/>
              <a:gd name="connsiteY60" fmla="*/ 4554441 h 6567331"/>
              <a:gd name="connsiteX61" fmla="*/ 3259323 w 3259323"/>
              <a:gd name="connsiteY61" fmla="*/ 6242141 h 6567331"/>
              <a:gd name="connsiteX62" fmla="*/ 2829385 w 3259323"/>
              <a:gd name="connsiteY62" fmla="*/ 6567331 h 6567331"/>
              <a:gd name="connsiteX63" fmla="*/ 2489193 w 3259323"/>
              <a:gd name="connsiteY63" fmla="*/ 6517798 h 6567331"/>
              <a:gd name="connsiteX64" fmla="*/ 2409385 w 3259323"/>
              <a:gd name="connsiteY64" fmla="*/ 6485011 h 6567331"/>
              <a:gd name="connsiteX65" fmla="*/ 2409385 w 3259323"/>
              <a:gd name="connsiteY65" fmla="*/ 6486485 h 6567331"/>
              <a:gd name="connsiteX66" fmla="*/ 2394919 w 3259323"/>
              <a:gd name="connsiteY66" fmla="*/ 6479069 h 6567331"/>
              <a:gd name="connsiteX67" fmla="*/ 2348817 w 3259323"/>
              <a:gd name="connsiteY67" fmla="*/ 6460128 h 6567331"/>
              <a:gd name="connsiteX68" fmla="*/ 2303214 w 3259323"/>
              <a:gd name="connsiteY68" fmla="*/ 6432054 h 6567331"/>
              <a:gd name="connsiteX69" fmla="*/ 2275345 w 3259323"/>
              <a:gd name="connsiteY69" fmla="*/ 6417766 h 6567331"/>
              <a:gd name="connsiteX70" fmla="*/ 2247779 w 3259323"/>
              <a:gd name="connsiteY70" fmla="*/ 6397926 h 6567331"/>
              <a:gd name="connsiteX71" fmla="*/ 2225647 w 3259323"/>
              <a:gd name="connsiteY71" fmla="*/ 6384301 h 6567331"/>
              <a:gd name="connsiteX72" fmla="*/ 2225647 w 3259323"/>
              <a:gd name="connsiteY72" fmla="*/ 6381996 h 6567331"/>
              <a:gd name="connsiteX73" fmla="*/ 2155891 w 3259323"/>
              <a:gd name="connsiteY73" fmla="*/ 6331789 h 6567331"/>
              <a:gd name="connsiteX74" fmla="*/ 915316 w 3259323"/>
              <a:gd name="connsiteY74" fmla="*/ 4992057 h 6567331"/>
              <a:gd name="connsiteX75" fmla="*/ 495749 w 3259323"/>
              <a:gd name="connsiteY75" fmla="*/ 5459700 h 6567331"/>
              <a:gd name="connsiteX76" fmla="*/ 751583 w 3259323"/>
              <a:gd name="connsiteY76" fmla="*/ 5886681 h 6567331"/>
              <a:gd name="connsiteX77" fmla="*/ 894850 w 3259323"/>
              <a:gd name="connsiteY77" fmla="*/ 5886681 h 6567331"/>
              <a:gd name="connsiteX78" fmla="*/ 894850 w 3259323"/>
              <a:gd name="connsiteY78" fmla="*/ 6415321 h 6567331"/>
              <a:gd name="connsiteX79" fmla="*/ 577616 w 3259323"/>
              <a:gd name="connsiteY79" fmla="*/ 6415321 h 6567331"/>
              <a:gd name="connsiteX80" fmla="*/ 4549 w 3259323"/>
              <a:gd name="connsiteY80" fmla="*/ 5835849 h 6567331"/>
              <a:gd name="connsiteX81" fmla="*/ 231 w 3259323"/>
              <a:gd name="connsiteY81" fmla="*/ 5662389 h 6567331"/>
              <a:gd name="connsiteX82" fmla="*/ 4549 w 3259323"/>
              <a:gd name="connsiteY82" fmla="*/ 5164881 h 6567331"/>
              <a:gd name="connsiteX83" fmla="*/ 4549 w 3259323"/>
              <a:gd name="connsiteY83" fmla="*/ 4981890 h 6567331"/>
              <a:gd name="connsiteX84" fmla="*/ 4549 w 3259323"/>
              <a:gd name="connsiteY84" fmla="*/ 4473582 h 6567331"/>
              <a:gd name="connsiteX85" fmla="*/ 7846 w 3259323"/>
              <a:gd name="connsiteY85" fmla="*/ 4473582 h 6567331"/>
              <a:gd name="connsiteX86" fmla="*/ 11348 w 3259323"/>
              <a:gd name="connsiteY86" fmla="*/ 4473582 h 6567331"/>
              <a:gd name="connsiteX87" fmla="*/ 16025 w 3259323"/>
              <a:gd name="connsiteY87" fmla="*/ 4416863 h 6567331"/>
              <a:gd name="connsiteX88" fmla="*/ 270909 w 3259323"/>
              <a:gd name="connsiteY88" fmla="*/ 4249686 h 6567331"/>
              <a:gd name="connsiteX89" fmla="*/ 1744612 w 3259323"/>
              <a:gd name="connsiteY89" fmla="*/ 4249686 h 6567331"/>
              <a:gd name="connsiteX90" fmla="*/ 1744612 w 3259323"/>
              <a:gd name="connsiteY90" fmla="*/ 4076875 h 6567331"/>
              <a:gd name="connsiteX91" fmla="*/ 1662594 w 3259323"/>
              <a:gd name="connsiteY91" fmla="*/ 3852974 h 6567331"/>
              <a:gd name="connsiteX92" fmla="*/ 1171469 w 3259323"/>
              <a:gd name="connsiteY92" fmla="*/ 3548219 h 6567331"/>
              <a:gd name="connsiteX93" fmla="*/ 1109957 w 3259323"/>
              <a:gd name="connsiteY93" fmla="*/ 3507348 h 6567331"/>
              <a:gd name="connsiteX94" fmla="*/ 936158 w 3259323"/>
              <a:gd name="connsiteY94" fmla="*/ 3395398 h 6567331"/>
              <a:gd name="connsiteX95" fmla="*/ 915654 w 3259323"/>
              <a:gd name="connsiteY95" fmla="*/ 3385624 h 6567331"/>
              <a:gd name="connsiteX96" fmla="*/ 4679 w 3259323"/>
              <a:gd name="connsiteY96" fmla="*/ 2795661 h 6567331"/>
              <a:gd name="connsiteX97" fmla="*/ 4679 w 3259323"/>
              <a:gd name="connsiteY97" fmla="*/ 2723949 h 6567331"/>
              <a:gd name="connsiteX98" fmla="*/ 4679 w 3259323"/>
              <a:gd name="connsiteY98" fmla="*/ 2124847 h 6567331"/>
              <a:gd name="connsiteX99" fmla="*/ 4679 w 3259323"/>
              <a:gd name="connsiteY99" fmla="*/ 2124845 h 6567331"/>
              <a:gd name="connsiteX100" fmla="*/ 1580175 w 3259323"/>
              <a:gd name="connsiteY100" fmla="*/ 2124845 h 6567331"/>
              <a:gd name="connsiteX101" fmla="*/ 2747287 w 3259323"/>
              <a:gd name="connsiteY101" fmla="*/ 2124845 h 6567331"/>
              <a:gd name="connsiteX102" fmla="*/ 2747287 w 3259323"/>
              <a:gd name="connsiteY102" fmla="*/ 1728899 h 6567331"/>
              <a:gd name="connsiteX103" fmla="*/ 2747287 w 3259323"/>
              <a:gd name="connsiteY103" fmla="*/ 1453635 h 6567331"/>
              <a:gd name="connsiteX104" fmla="*/ 2747586 w 3259323"/>
              <a:gd name="connsiteY104" fmla="*/ 1453635 h 6567331"/>
              <a:gd name="connsiteX105" fmla="*/ 2747586 w 3259323"/>
              <a:gd name="connsiteY105" fmla="*/ 1434121 h 6567331"/>
              <a:gd name="connsiteX106" fmla="*/ 2747586 w 3259323"/>
              <a:gd name="connsiteY106" fmla="*/ 1337277 h 6567331"/>
              <a:gd name="connsiteX107" fmla="*/ 2747586 w 3259323"/>
              <a:gd name="connsiteY107" fmla="*/ 1311211 h 6567331"/>
              <a:gd name="connsiteX108" fmla="*/ 2747586 w 3259323"/>
              <a:gd name="connsiteY108" fmla="*/ 1266775 h 6567331"/>
              <a:gd name="connsiteX109" fmla="*/ 2747586 w 3259323"/>
              <a:gd name="connsiteY109" fmla="*/ 1037449 h 6567331"/>
              <a:gd name="connsiteX110" fmla="*/ 2747586 w 3259323"/>
              <a:gd name="connsiteY110" fmla="*/ 1027278 h 6567331"/>
              <a:gd name="connsiteX111" fmla="*/ 2215381 w 3259323"/>
              <a:gd name="connsiteY111" fmla="*/ 498383 h 6567331"/>
              <a:gd name="connsiteX112" fmla="*/ 1939043 w 3259323"/>
              <a:gd name="connsiteY112" fmla="*/ 498383 h 6567331"/>
              <a:gd name="connsiteX113" fmla="*/ 1939045 w 3259323"/>
              <a:gd name="connsiteY113" fmla="*/ 498385 h 6567331"/>
              <a:gd name="connsiteX114" fmla="*/ 1915799 w 3259323"/>
              <a:gd name="connsiteY114" fmla="*/ 498385 h 6567331"/>
              <a:gd name="connsiteX115" fmla="*/ 1987735 w 3259323"/>
              <a:gd name="connsiteY115" fmla="*/ 630917 h 6567331"/>
              <a:gd name="connsiteX116" fmla="*/ 2068840 w 3259323"/>
              <a:gd name="connsiteY116" fmla="*/ 1032650 h 6567331"/>
              <a:gd name="connsiteX117" fmla="*/ 1036760 w 3259323"/>
              <a:gd name="connsiteY117" fmla="*/ 2064730 h 6567331"/>
              <a:gd name="connsiteX118" fmla="*/ 4679 w 3259323"/>
              <a:gd name="connsiteY118" fmla="*/ 1032650 h 6567331"/>
              <a:gd name="connsiteX119" fmla="*/ 1036760 w 3259323"/>
              <a:gd name="connsiteY119" fmla="*/ 570 h 6567331"/>
              <a:gd name="connsiteX120" fmla="*/ 1039735 w 3259323"/>
              <a:gd name="connsiteY120" fmla="*/ 870 h 65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259323" h="6567331">
                <a:moveTo>
                  <a:pt x="2512056" y="4778343"/>
                </a:moveTo>
                <a:lnTo>
                  <a:pt x="1713109" y="4782422"/>
                </a:lnTo>
                <a:lnTo>
                  <a:pt x="1713518" y="4788734"/>
                </a:lnTo>
                <a:cubicBezTo>
                  <a:pt x="1851667" y="4956475"/>
                  <a:pt x="1966793" y="5162340"/>
                  <a:pt x="2076802" y="5354226"/>
                </a:cubicBezTo>
                <a:lnTo>
                  <a:pt x="2225647" y="5600916"/>
                </a:lnTo>
                <a:lnTo>
                  <a:pt x="2225647" y="5591317"/>
                </a:lnTo>
                <a:lnTo>
                  <a:pt x="2322067" y="5727050"/>
                </a:lnTo>
                <a:lnTo>
                  <a:pt x="2330101" y="5737062"/>
                </a:lnTo>
                <a:lnTo>
                  <a:pt x="2430407" y="5845539"/>
                </a:lnTo>
                <a:cubicBezTo>
                  <a:pt x="2502048" y="5909066"/>
                  <a:pt x="2578777" y="5947160"/>
                  <a:pt x="2665676" y="5947160"/>
                </a:cubicBezTo>
                <a:cubicBezTo>
                  <a:pt x="2727189" y="5947160"/>
                  <a:pt x="2747693" y="5916507"/>
                  <a:pt x="2747693" y="5825436"/>
                </a:cubicBezTo>
                <a:lnTo>
                  <a:pt x="2747693" y="4879632"/>
                </a:lnTo>
                <a:lnTo>
                  <a:pt x="2747693" y="4849422"/>
                </a:lnTo>
                <a:cubicBezTo>
                  <a:pt x="2737278" y="4808551"/>
                  <a:pt x="2696269" y="4778343"/>
                  <a:pt x="2645172" y="4778343"/>
                </a:cubicBezTo>
                <a:close/>
                <a:moveTo>
                  <a:pt x="894095" y="2723949"/>
                </a:moveTo>
                <a:lnTo>
                  <a:pt x="895150" y="2724582"/>
                </a:lnTo>
                <a:lnTo>
                  <a:pt x="1109957" y="2866742"/>
                </a:lnTo>
                <a:lnTo>
                  <a:pt x="1171469" y="2907613"/>
                </a:lnTo>
                <a:lnTo>
                  <a:pt x="1795710" y="3324318"/>
                </a:lnTo>
                <a:cubicBezTo>
                  <a:pt x="1949328" y="3426051"/>
                  <a:pt x="1979923" y="3497130"/>
                  <a:pt x="1979923" y="3497130"/>
                </a:cubicBezTo>
                <a:lnTo>
                  <a:pt x="1990338" y="3497130"/>
                </a:lnTo>
                <a:cubicBezTo>
                  <a:pt x="1990338" y="3497130"/>
                  <a:pt x="2020931" y="3415834"/>
                  <a:pt x="2174550" y="3334535"/>
                </a:cubicBezTo>
                <a:lnTo>
                  <a:pt x="2316360" y="3261270"/>
                </a:lnTo>
                <a:lnTo>
                  <a:pt x="2686180" y="3070208"/>
                </a:lnTo>
                <a:cubicBezTo>
                  <a:pt x="2716773" y="3059990"/>
                  <a:pt x="2737278" y="3039555"/>
                  <a:pt x="2747693" y="3009347"/>
                </a:cubicBezTo>
                <a:lnTo>
                  <a:pt x="2747693" y="2963708"/>
                </a:lnTo>
                <a:lnTo>
                  <a:pt x="2747693" y="2724769"/>
                </a:lnTo>
                <a:lnTo>
                  <a:pt x="2747693" y="2723949"/>
                </a:lnTo>
                <a:lnTo>
                  <a:pt x="1580175" y="2723949"/>
                </a:lnTo>
                <a:lnTo>
                  <a:pt x="896079" y="2723949"/>
                </a:lnTo>
                <a:close/>
                <a:moveTo>
                  <a:pt x="1036760" y="509428"/>
                </a:moveTo>
                <a:cubicBezTo>
                  <a:pt x="747792" y="509428"/>
                  <a:pt x="513537" y="743682"/>
                  <a:pt x="513537" y="1032650"/>
                </a:cubicBezTo>
                <a:cubicBezTo>
                  <a:pt x="513537" y="1321619"/>
                  <a:pt x="747792" y="1555873"/>
                  <a:pt x="1036760" y="1555873"/>
                </a:cubicBezTo>
                <a:cubicBezTo>
                  <a:pt x="1325728" y="1555873"/>
                  <a:pt x="1559983" y="1321619"/>
                  <a:pt x="1559983" y="1032650"/>
                </a:cubicBezTo>
                <a:cubicBezTo>
                  <a:pt x="1559983" y="743682"/>
                  <a:pt x="1325728" y="509428"/>
                  <a:pt x="1036760" y="509428"/>
                </a:cubicBezTo>
                <a:close/>
                <a:moveTo>
                  <a:pt x="1048622" y="0"/>
                </a:moveTo>
                <a:cubicBezTo>
                  <a:pt x="1048622" y="0"/>
                  <a:pt x="1048622" y="0"/>
                  <a:pt x="2215381" y="0"/>
                </a:cubicBezTo>
                <a:cubicBezTo>
                  <a:pt x="2778291" y="0"/>
                  <a:pt x="3249089" y="447526"/>
                  <a:pt x="3259323" y="1006935"/>
                </a:cubicBezTo>
                <a:cubicBezTo>
                  <a:pt x="3259323" y="1006935"/>
                  <a:pt x="3259323" y="1006935"/>
                  <a:pt x="3259323" y="1293116"/>
                </a:cubicBezTo>
                <a:lnTo>
                  <a:pt x="3259323" y="1311211"/>
                </a:lnTo>
                <a:lnTo>
                  <a:pt x="3259323" y="1434121"/>
                </a:lnTo>
                <a:cubicBezTo>
                  <a:pt x="3259323" y="1434121"/>
                  <a:pt x="3259323" y="1434121"/>
                  <a:pt x="3259323" y="1437777"/>
                </a:cubicBezTo>
                <a:lnTo>
                  <a:pt x="3259323" y="1453635"/>
                </a:lnTo>
                <a:lnTo>
                  <a:pt x="3259323" y="1463364"/>
                </a:lnTo>
                <a:cubicBezTo>
                  <a:pt x="3259323" y="1492605"/>
                  <a:pt x="3259323" y="1551089"/>
                  <a:pt x="3259323" y="1668056"/>
                </a:cubicBezTo>
                <a:lnTo>
                  <a:pt x="3259323" y="1728899"/>
                </a:lnTo>
                <a:lnTo>
                  <a:pt x="3259323" y="2030270"/>
                </a:lnTo>
                <a:lnTo>
                  <a:pt x="3259323" y="2568889"/>
                </a:lnTo>
                <a:lnTo>
                  <a:pt x="3259323" y="2723949"/>
                </a:lnTo>
                <a:lnTo>
                  <a:pt x="3259323" y="2724769"/>
                </a:lnTo>
                <a:lnTo>
                  <a:pt x="3259323" y="2785444"/>
                </a:lnTo>
                <a:lnTo>
                  <a:pt x="3259323" y="2963708"/>
                </a:lnTo>
                <a:lnTo>
                  <a:pt x="3259323" y="3151505"/>
                </a:lnTo>
                <a:cubicBezTo>
                  <a:pt x="3259323" y="3354971"/>
                  <a:pt x="3228729" y="3426051"/>
                  <a:pt x="3054605" y="3517566"/>
                </a:cubicBezTo>
                <a:lnTo>
                  <a:pt x="2327844" y="3904062"/>
                </a:lnTo>
                <a:cubicBezTo>
                  <a:pt x="2246151" y="3954706"/>
                  <a:pt x="2235737" y="4046222"/>
                  <a:pt x="2235737" y="4117301"/>
                </a:cubicBezTo>
                <a:lnTo>
                  <a:pt x="2235737" y="4249686"/>
                </a:lnTo>
                <a:lnTo>
                  <a:pt x="2952410" y="4249686"/>
                </a:lnTo>
                <a:cubicBezTo>
                  <a:pt x="3054605" y="4249686"/>
                  <a:pt x="3126209" y="4269679"/>
                  <a:pt x="3177307" y="4310550"/>
                </a:cubicBezTo>
                <a:cubicBezTo>
                  <a:pt x="3187721" y="4310550"/>
                  <a:pt x="3187721" y="4320767"/>
                  <a:pt x="3197811" y="4330985"/>
                </a:cubicBezTo>
                <a:cubicBezTo>
                  <a:pt x="3238819" y="4381629"/>
                  <a:pt x="3259323" y="4452709"/>
                  <a:pt x="3259323" y="4554441"/>
                </a:cubicBezTo>
                <a:lnTo>
                  <a:pt x="3259323" y="6242141"/>
                </a:lnTo>
                <a:cubicBezTo>
                  <a:pt x="3259323" y="6516688"/>
                  <a:pt x="3136624" y="6567331"/>
                  <a:pt x="2829385" y="6567331"/>
                </a:cubicBezTo>
                <a:cubicBezTo>
                  <a:pt x="2701479" y="6567331"/>
                  <a:pt x="2588948" y="6549562"/>
                  <a:pt x="2489193" y="6517798"/>
                </a:cubicBezTo>
                <a:lnTo>
                  <a:pt x="2409385" y="6485011"/>
                </a:lnTo>
                <a:lnTo>
                  <a:pt x="2409385" y="6486485"/>
                </a:lnTo>
                <a:lnTo>
                  <a:pt x="2394919" y="6479069"/>
                </a:lnTo>
                <a:lnTo>
                  <a:pt x="2348817" y="6460128"/>
                </a:lnTo>
                <a:lnTo>
                  <a:pt x="2303214" y="6432054"/>
                </a:lnTo>
                <a:lnTo>
                  <a:pt x="2275345" y="6417766"/>
                </a:lnTo>
                <a:lnTo>
                  <a:pt x="2247779" y="6397926"/>
                </a:lnTo>
                <a:lnTo>
                  <a:pt x="2225647" y="6384301"/>
                </a:lnTo>
                <a:lnTo>
                  <a:pt x="2225647" y="6381996"/>
                </a:lnTo>
                <a:lnTo>
                  <a:pt x="2155891" y="6331789"/>
                </a:lnTo>
                <a:cubicBezTo>
                  <a:pt x="1629412" y="5894940"/>
                  <a:pt x="1515246" y="4992057"/>
                  <a:pt x="915316" y="4992057"/>
                </a:cubicBezTo>
                <a:cubicBezTo>
                  <a:pt x="659482" y="4992057"/>
                  <a:pt x="495749" y="5185213"/>
                  <a:pt x="495749" y="5459700"/>
                </a:cubicBezTo>
                <a:cubicBezTo>
                  <a:pt x="495749" y="5713855"/>
                  <a:pt x="628782" y="5886681"/>
                  <a:pt x="751583" y="5886681"/>
                </a:cubicBezTo>
                <a:cubicBezTo>
                  <a:pt x="751583" y="5886681"/>
                  <a:pt x="751583" y="5886681"/>
                  <a:pt x="894850" y="5886681"/>
                </a:cubicBezTo>
                <a:cubicBezTo>
                  <a:pt x="894850" y="5886681"/>
                  <a:pt x="894850" y="5886681"/>
                  <a:pt x="894850" y="6415321"/>
                </a:cubicBezTo>
                <a:cubicBezTo>
                  <a:pt x="894850" y="6415321"/>
                  <a:pt x="894850" y="6415321"/>
                  <a:pt x="577616" y="6415321"/>
                </a:cubicBezTo>
                <a:cubicBezTo>
                  <a:pt x="270616" y="6415321"/>
                  <a:pt x="25015" y="6151001"/>
                  <a:pt x="4549" y="5835849"/>
                </a:cubicBezTo>
                <a:cubicBezTo>
                  <a:pt x="1989" y="5795185"/>
                  <a:pt x="711" y="5732916"/>
                  <a:pt x="231" y="5662389"/>
                </a:cubicBezTo>
                <a:cubicBezTo>
                  <a:pt x="-1209" y="5450805"/>
                  <a:pt x="4549" y="5164881"/>
                  <a:pt x="4549" y="5164881"/>
                </a:cubicBezTo>
                <a:cubicBezTo>
                  <a:pt x="4549" y="5164881"/>
                  <a:pt x="4549" y="5164881"/>
                  <a:pt x="4549" y="4981890"/>
                </a:cubicBezTo>
                <a:lnTo>
                  <a:pt x="4549" y="4473582"/>
                </a:lnTo>
                <a:cubicBezTo>
                  <a:pt x="4549" y="4473582"/>
                  <a:pt x="4549" y="4473582"/>
                  <a:pt x="7846" y="4473582"/>
                </a:cubicBezTo>
                <a:lnTo>
                  <a:pt x="11348" y="4473582"/>
                </a:lnTo>
                <a:lnTo>
                  <a:pt x="16025" y="4416863"/>
                </a:lnTo>
                <a:cubicBezTo>
                  <a:pt x="40480" y="4301164"/>
                  <a:pt x="109560" y="4249686"/>
                  <a:pt x="270909" y="4249686"/>
                </a:cubicBezTo>
                <a:lnTo>
                  <a:pt x="1744612" y="4249686"/>
                </a:lnTo>
                <a:lnTo>
                  <a:pt x="1744612" y="4076875"/>
                </a:lnTo>
                <a:cubicBezTo>
                  <a:pt x="1744612" y="4005351"/>
                  <a:pt x="1734197" y="3904062"/>
                  <a:pt x="1662594" y="3852974"/>
                </a:cubicBezTo>
                <a:lnTo>
                  <a:pt x="1171469" y="3548219"/>
                </a:lnTo>
                <a:lnTo>
                  <a:pt x="1109957" y="3507348"/>
                </a:lnTo>
                <a:lnTo>
                  <a:pt x="936158" y="3395398"/>
                </a:lnTo>
                <a:lnTo>
                  <a:pt x="915654" y="3385624"/>
                </a:lnTo>
                <a:lnTo>
                  <a:pt x="4679" y="2795661"/>
                </a:lnTo>
                <a:lnTo>
                  <a:pt x="4679" y="2723949"/>
                </a:lnTo>
                <a:lnTo>
                  <a:pt x="4679" y="2124847"/>
                </a:lnTo>
                <a:lnTo>
                  <a:pt x="4679" y="2124845"/>
                </a:lnTo>
                <a:lnTo>
                  <a:pt x="1580175" y="2124845"/>
                </a:lnTo>
                <a:lnTo>
                  <a:pt x="2747287" y="2124845"/>
                </a:lnTo>
                <a:lnTo>
                  <a:pt x="2747287" y="1728899"/>
                </a:lnTo>
                <a:lnTo>
                  <a:pt x="2747287" y="1453635"/>
                </a:lnTo>
                <a:lnTo>
                  <a:pt x="2747586" y="1453635"/>
                </a:lnTo>
                <a:lnTo>
                  <a:pt x="2747586" y="1434121"/>
                </a:lnTo>
                <a:cubicBezTo>
                  <a:pt x="2747586" y="1434121"/>
                  <a:pt x="2747586" y="1434121"/>
                  <a:pt x="2747586" y="1337277"/>
                </a:cubicBezTo>
                <a:lnTo>
                  <a:pt x="2747586" y="1311211"/>
                </a:lnTo>
                <a:lnTo>
                  <a:pt x="2747586" y="1266775"/>
                </a:lnTo>
                <a:cubicBezTo>
                  <a:pt x="2747586" y="1210993"/>
                  <a:pt x="2747586" y="1136616"/>
                  <a:pt x="2747586" y="1037449"/>
                </a:cubicBezTo>
                <a:cubicBezTo>
                  <a:pt x="2747586" y="1037449"/>
                  <a:pt x="2747586" y="1037449"/>
                  <a:pt x="2747586" y="1027278"/>
                </a:cubicBezTo>
                <a:cubicBezTo>
                  <a:pt x="2747586" y="742489"/>
                  <a:pt x="2512188" y="498383"/>
                  <a:pt x="2215381" y="498383"/>
                </a:cubicBezTo>
                <a:cubicBezTo>
                  <a:pt x="2215381" y="498383"/>
                  <a:pt x="2215381" y="498383"/>
                  <a:pt x="1939043" y="498383"/>
                </a:cubicBezTo>
                <a:lnTo>
                  <a:pt x="1939045" y="498385"/>
                </a:lnTo>
                <a:lnTo>
                  <a:pt x="1915799" y="498385"/>
                </a:lnTo>
                <a:lnTo>
                  <a:pt x="1987735" y="630917"/>
                </a:lnTo>
                <a:cubicBezTo>
                  <a:pt x="2039961" y="754394"/>
                  <a:pt x="2068840" y="890149"/>
                  <a:pt x="2068840" y="1032650"/>
                </a:cubicBezTo>
                <a:cubicBezTo>
                  <a:pt x="2068840" y="1602653"/>
                  <a:pt x="1606763" y="2064730"/>
                  <a:pt x="1036760" y="2064730"/>
                </a:cubicBezTo>
                <a:cubicBezTo>
                  <a:pt x="466757" y="2064730"/>
                  <a:pt x="4679" y="1602653"/>
                  <a:pt x="4679" y="1032650"/>
                </a:cubicBezTo>
                <a:cubicBezTo>
                  <a:pt x="4679" y="462648"/>
                  <a:pt x="466757" y="570"/>
                  <a:pt x="1036760" y="570"/>
                </a:cubicBezTo>
                <a:lnTo>
                  <a:pt x="1039735" y="87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96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BB540D-26D2-4BF9-AB52-280006664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150" y="1847849"/>
            <a:ext cx="3352800" cy="5010150"/>
          </a:xfrm>
          <a:custGeom>
            <a:avLst/>
            <a:gdLst>
              <a:gd name="connsiteX0" fmla="*/ 0 w 3352800"/>
              <a:gd name="connsiteY0" fmla="*/ 0 h 5010150"/>
              <a:gd name="connsiteX1" fmla="*/ 3352800 w 3352800"/>
              <a:gd name="connsiteY1" fmla="*/ 0 h 5010150"/>
              <a:gd name="connsiteX2" fmla="*/ 3352800 w 3352800"/>
              <a:gd name="connsiteY2" fmla="*/ 5010150 h 5010150"/>
              <a:gd name="connsiteX3" fmla="*/ 0 w 3352800"/>
              <a:gd name="connsiteY3" fmla="*/ 5010150 h 50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800" h="5010150">
                <a:moveTo>
                  <a:pt x="0" y="0"/>
                </a:moveTo>
                <a:lnTo>
                  <a:pt x="3352800" y="0"/>
                </a:lnTo>
                <a:lnTo>
                  <a:pt x="3352800" y="5010150"/>
                </a:lnTo>
                <a:lnTo>
                  <a:pt x="0" y="501015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838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5609-71BA-44FF-B519-B91F08033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73C1E-602E-47FD-9677-385F20A96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86F52-2C99-40B0-A3C7-DCFE34CA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3CB-929C-4536-8460-A705D0A5D76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BB12-1D3E-49C7-A237-41AA4458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AD98-BB25-48A8-9A07-C7038677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4EC5-4F6F-4810-9F2D-0947C57B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9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FC00C5D-D557-45E3-B6CD-3E855D1D9E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41046" y="1320995"/>
            <a:ext cx="5632451" cy="3520875"/>
          </a:xfrm>
          <a:custGeom>
            <a:avLst/>
            <a:gdLst>
              <a:gd name="connsiteX0" fmla="*/ 0 w 5632451"/>
              <a:gd name="connsiteY0" fmla="*/ 0 h 3520875"/>
              <a:gd name="connsiteX1" fmla="*/ 5632451 w 5632451"/>
              <a:gd name="connsiteY1" fmla="*/ 0 h 3520875"/>
              <a:gd name="connsiteX2" fmla="*/ 5632451 w 5632451"/>
              <a:gd name="connsiteY2" fmla="*/ 3520875 h 3520875"/>
              <a:gd name="connsiteX3" fmla="*/ 0 w 5632451"/>
              <a:gd name="connsiteY3" fmla="*/ 3520875 h 35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2451" h="3520875">
                <a:moveTo>
                  <a:pt x="0" y="0"/>
                </a:moveTo>
                <a:lnTo>
                  <a:pt x="5632451" y="0"/>
                </a:lnTo>
                <a:lnTo>
                  <a:pt x="5632451" y="3520875"/>
                </a:lnTo>
                <a:lnTo>
                  <a:pt x="0" y="3520875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3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722A0D-A4C4-4EAC-9140-D569C25D7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4640" y="1624013"/>
            <a:ext cx="3134340" cy="3695700"/>
          </a:xfrm>
          <a:custGeom>
            <a:avLst/>
            <a:gdLst>
              <a:gd name="connsiteX0" fmla="*/ 1567219 w 3134340"/>
              <a:gd name="connsiteY0" fmla="*/ 0 h 3695700"/>
              <a:gd name="connsiteX1" fmla="*/ 1567219 w 3134340"/>
              <a:gd name="connsiteY1" fmla="*/ 3178 h 3695700"/>
              <a:gd name="connsiteX2" fmla="*/ 2410917 w 3134340"/>
              <a:gd name="connsiteY2" fmla="*/ 3178 h 3695700"/>
              <a:gd name="connsiteX3" fmla="*/ 2620256 w 3134340"/>
              <a:gd name="connsiteY3" fmla="*/ 9533 h 3695700"/>
              <a:gd name="connsiteX4" fmla="*/ 2848625 w 3134340"/>
              <a:gd name="connsiteY4" fmla="*/ 54021 h 3695700"/>
              <a:gd name="connsiteX5" fmla="*/ 3099197 w 3134340"/>
              <a:gd name="connsiteY5" fmla="*/ 365439 h 3695700"/>
              <a:gd name="connsiteX6" fmla="*/ 3121399 w 3134340"/>
              <a:gd name="connsiteY6" fmla="*/ 530681 h 3695700"/>
              <a:gd name="connsiteX7" fmla="*/ 3127743 w 3134340"/>
              <a:gd name="connsiteY7" fmla="*/ 711812 h 3695700"/>
              <a:gd name="connsiteX8" fmla="*/ 3130915 w 3134340"/>
              <a:gd name="connsiteY8" fmla="*/ 1306047 h 3695700"/>
              <a:gd name="connsiteX9" fmla="*/ 3130915 w 3134340"/>
              <a:gd name="connsiteY9" fmla="*/ 2904445 h 3695700"/>
              <a:gd name="connsiteX10" fmla="*/ 3124571 w 3134340"/>
              <a:gd name="connsiteY10" fmla="*/ 3145953 h 3695700"/>
              <a:gd name="connsiteX11" fmla="*/ 3089681 w 3134340"/>
              <a:gd name="connsiteY11" fmla="*/ 3365216 h 3695700"/>
              <a:gd name="connsiteX12" fmla="*/ 3032589 w 3134340"/>
              <a:gd name="connsiteY12" fmla="*/ 3485970 h 3695700"/>
              <a:gd name="connsiteX13" fmla="*/ 2743956 w 3134340"/>
              <a:gd name="connsiteY13" fmla="*/ 3673456 h 3695700"/>
              <a:gd name="connsiteX14" fmla="*/ 2534617 w 3134340"/>
              <a:gd name="connsiteY14" fmla="*/ 3692522 h 3695700"/>
              <a:gd name="connsiteX15" fmla="*/ 641055 w 3134340"/>
              <a:gd name="connsiteY15" fmla="*/ 3695700 h 3695700"/>
              <a:gd name="connsiteX16" fmla="*/ 463434 w 3134340"/>
              <a:gd name="connsiteY16" fmla="*/ 3686167 h 3695700"/>
              <a:gd name="connsiteX17" fmla="*/ 276298 w 3134340"/>
              <a:gd name="connsiteY17" fmla="*/ 3641679 h 3695700"/>
              <a:gd name="connsiteX18" fmla="*/ 35242 w 3134340"/>
              <a:gd name="connsiteY18" fmla="*/ 3362038 h 3695700"/>
              <a:gd name="connsiteX19" fmla="*/ 9867 w 3134340"/>
              <a:gd name="connsiteY19" fmla="*/ 3190441 h 3695700"/>
              <a:gd name="connsiteX20" fmla="*/ 352 w 3134340"/>
              <a:gd name="connsiteY20" fmla="*/ 2780514 h 3695700"/>
              <a:gd name="connsiteX21" fmla="*/ 352 w 3134340"/>
              <a:gd name="connsiteY21" fmla="*/ 746767 h 3695700"/>
              <a:gd name="connsiteX22" fmla="*/ 6696 w 3134340"/>
              <a:gd name="connsiteY22" fmla="*/ 530681 h 3695700"/>
              <a:gd name="connsiteX23" fmla="*/ 47929 w 3134340"/>
              <a:gd name="connsiteY23" fmla="*/ 305062 h 3695700"/>
              <a:gd name="connsiteX24" fmla="*/ 358765 w 3134340"/>
              <a:gd name="connsiteY24" fmla="*/ 28600 h 3695700"/>
              <a:gd name="connsiteX25" fmla="*/ 533214 w 3134340"/>
              <a:gd name="connsiteY25" fmla="*/ 9533 h 3695700"/>
              <a:gd name="connsiteX26" fmla="*/ 1567219 w 3134340"/>
              <a:gd name="connsiteY26" fmla="*/ 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34340" h="3695700">
                <a:moveTo>
                  <a:pt x="1567219" y="0"/>
                </a:moveTo>
                <a:lnTo>
                  <a:pt x="1567219" y="3178"/>
                </a:lnTo>
                <a:cubicBezTo>
                  <a:pt x="1849509" y="3178"/>
                  <a:pt x="2131799" y="3178"/>
                  <a:pt x="2410917" y="3178"/>
                </a:cubicBezTo>
                <a:cubicBezTo>
                  <a:pt x="2480697" y="3178"/>
                  <a:pt x="2550476" y="3178"/>
                  <a:pt x="2620256" y="9533"/>
                </a:cubicBezTo>
                <a:cubicBezTo>
                  <a:pt x="2699550" y="12711"/>
                  <a:pt x="2775674" y="22244"/>
                  <a:pt x="2848625" y="54021"/>
                </a:cubicBezTo>
                <a:cubicBezTo>
                  <a:pt x="2981840" y="117576"/>
                  <a:pt x="3064307" y="222441"/>
                  <a:pt x="3099197" y="365439"/>
                </a:cubicBezTo>
                <a:cubicBezTo>
                  <a:pt x="3111884" y="419461"/>
                  <a:pt x="3115056" y="476660"/>
                  <a:pt x="3121399" y="530681"/>
                </a:cubicBezTo>
                <a:cubicBezTo>
                  <a:pt x="3124571" y="591058"/>
                  <a:pt x="3124571" y="651435"/>
                  <a:pt x="3127743" y="711812"/>
                </a:cubicBezTo>
                <a:cubicBezTo>
                  <a:pt x="3140430" y="912009"/>
                  <a:pt x="3130915" y="1109028"/>
                  <a:pt x="3130915" y="1306047"/>
                </a:cubicBezTo>
                <a:cubicBezTo>
                  <a:pt x="3134087" y="1839906"/>
                  <a:pt x="3134087" y="2370587"/>
                  <a:pt x="3130915" y="2904445"/>
                </a:cubicBezTo>
                <a:cubicBezTo>
                  <a:pt x="3130915" y="2983889"/>
                  <a:pt x="3127743" y="3066510"/>
                  <a:pt x="3124571" y="3145953"/>
                </a:cubicBezTo>
                <a:cubicBezTo>
                  <a:pt x="3118228" y="3219041"/>
                  <a:pt x="3111884" y="3295306"/>
                  <a:pt x="3089681" y="3365216"/>
                </a:cubicBezTo>
                <a:cubicBezTo>
                  <a:pt x="3076994" y="3406527"/>
                  <a:pt x="3057963" y="3447837"/>
                  <a:pt x="3032589" y="3485970"/>
                </a:cubicBezTo>
                <a:cubicBezTo>
                  <a:pt x="2962810" y="3590835"/>
                  <a:pt x="2867656" y="3651212"/>
                  <a:pt x="2743956" y="3673456"/>
                </a:cubicBezTo>
                <a:cubicBezTo>
                  <a:pt x="2674176" y="3689345"/>
                  <a:pt x="2604397" y="3692522"/>
                  <a:pt x="2534617" y="3692522"/>
                </a:cubicBezTo>
                <a:cubicBezTo>
                  <a:pt x="1903430" y="3692522"/>
                  <a:pt x="1272242" y="3695700"/>
                  <a:pt x="641055" y="3695700"/>
                </a:cubicBezTo>
                <a:cubicBezTo>
                  <a:pt x="580791" y="3695700"/>
                  <a:pt x="520527" y="3692522"/>
                  <a:pt x="463434" y="3686167"/>
                </a:cubicBezTo>
                <a:cubicBezTo>
                  <a:pt x="396827" y="3679811"/>
                  <a:pt x="333391" y="3670278"/>
                  <a:pt x="276298" y="3641679"/>
                </a:cubicBezTo>
                <a:cubicBezTo>
                  <a:pt x="155770" y="3584480"/>
                  <a:pt x="76475" y="3489148"/>
                  <a:pt x="35242" y="3362038"/>
                </a:cubicBezTo>
                <a:cubicBezTo>
                  <a:pt x="19383" y="3304839"/>
                  <a:pt x="13039" y="3247640"/>
                  <a:pt x="9867" y="3190441"/>
                </a:cubicBezTo>
                <a:cubicBezTo>
                  <a:pt x="-2820" y="3053799"/>
                  <a:pt x="352" y="2917156"/>
                  <a:pt x="352" y="2780514"/>
                </a:cubicBezTo>
                <a:cubicBezTo>
                  <a:pt x="352" y="2103657"/>
                  <a:pt x="352" y="1423623"/>
                  <a:pt x="352" y="746767"/>
                </a:cubicBezTo>
                <a:cubicBezTo>
                  <a:pt x="352" y="673679"/>
                  <a:pt x="3524" y="600591"/>
                  <a:pt x="6696" y="530681"/>
                </a:cubicBezTo>
                <a:cubicBezTo>
                  <a:pt x="13039" y="454416"/>
                  <a:pt x="19383" y="374972"/>
                  <a:pt x="47929" y="305062"/>
                </a:cubicBezTo>
                <a:cubicBezTo>
                  <a:pt x="105021" y="158887"/>
                  <a:pt x="206519" y="66733"/>
                  <a:pt x="358765" y="28600"/>
                </a:cubicBezTo>
                <a:cubicBezTo>
                  <a:pt x="415857" y="15889"/>
                  <a:pt x="472950" y="9533"/>
                  <a:pt x="533214" y="9533"/>
                </a:cubicBezTo>
                <a:cubicBezTo>
                  <a:pt x="875768" y="6356"/>
                  <a:pt x="1221494" y="3178"/>
                  <a:pt x="1567219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970BD0-C7FB-4A49-979A-93A128A9BD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7871" y="3342342"/>
            <a:ext cx="1953337" cy="2303179"/>
          </a:xfrm>
          <a:custGeom>
            <a:avLst/>
            <a:gdLst>
              <a:gd name="connsiteX0" fmla="*/ 976699 w 1953337"/>
              <a:gd name="connsiteY0" fmla="*/ 0 h 2303179"/>
              <a:gd name="connsiteX1" fmla="*/ 976699 w 1953337"/>
              <a:gd name="connsiteY1" fmla="*/ 1980 h 2303179"/>
              <a:gd name="connsiteX2" fmla="*/ 1502496 w 1953337"/>
              <a:gd name="connsiteY2" fmla="*/ 1980 h 2303179"/>
              <a:gd name="connsiteX3" fmla="*/ 1632957 w 1953337"/>
              <a:gd name="connsiteY3" fmla="*/ 5941 h 2303179"/>
              <a:gd name="connsiteX4" fmla="*/ 1775278 w 1953337"/>
              <a:gd name="connsiteY4" fmla="*/ 33666 h 2303179"/>
              <a:gd name="connsiteX5" fmla="*/ 1931436 w 1953337"/>
              <a:gd name="connsiteY5" fmla="*/ 227743 h 2303179"/>
              <a:gd name="connsiteX6" fmla="*/ 1945272 w 1953337"/>
              <a:gd name="connsiteY6" fmla="*/ 330723 h 2303179"/>
              <a:gd name="connsiteX7" fmla="*/ 1949226 w 1953337"/>
              <a:gd name="connsiteY7" fmla="*/ 443605 h 2303179"/>
              <a:gd name="connsiteX8" fmla="*/ 1951203 w 1953337"/>
              <a:gd name="connsiteY8" fmla="*/ 813935 h 2303179"/>
              <a:gd name="connsiteX9" fmla="*/ 1951203 w 1953337"/>
              <a:gd name="connsiteY9" fmla="*/ 1810065 h 2303179"/>
              <a:gd name="connsiteX10" fmla="*/ 1947249 w 1953337"/>
              <a:gd name="connsiteY10" fmla="*/ 1960574 h 2303179"/>
              <a:gd name="connsiteX11" fmla="*/ 1925505 w 1953337"/>
              <a:gd name="connsiteY11" fmla="*/ 2097220 h 2303179"/>
              <a:gd name="connsiteX12" fmla="*/ 1889925 w 1953337"/>
              <a:gd name="connsiteY12" fmla="*/ 2172474 h 2303179"/>
              <a:gd name="connsiteX13" fmla="*/ 1710048 w 1953337"/>
              <a:gd name="connsiteY13" fmla="*/ 2289317 h 2303179"/>
              <a:gd name="connsiteX14" fmla="*/ 1579587 w 1953337"/>
              <a:gd name="connsiteY14" fmla="*/ 2301199 h 2303179"/>
              <a:gd name="connsiteX15" fmla="*/ 399508 w 1953337"/>
              <a:gd name="connsiteY15" fmla="*/ 2303179 h 2303179"/>
              <a:gd name="connsiteX16" fmla="*/ 288814 w 1953337"/>
              <a:gd name="connsiteY16" fmla="*/ 2297238 h 2303179"/>
              <a:gd name="connsiteX17" fmla="*/ 172190 w 1953337"/>
              <a:gd name="connsiteY17" fmla="*/ 2269513 h 2303179"/>
              <a:gd name="connsiteX18" fmla="*/ 21962 w 1953337"/>
              <a:gd name="connsiteY18" fmla="*/ 2095239 h 2303179"/>
              <a:gd name="connsiteX19" fmla="*/ 6149 w 1953337"/>
              <a:gd name="connsiteY19" fmla="*/ 1988299 h 2303179"/>
              <a:gd name="connsiteX20" fmla="*/ 219 w 1953337"/>
              <a:gd name="connsiteY20" fmla="*/ 1732831 h 2303179"/>
              <a:gd name="connsiteX21" fmla="*/ 219 w 1953337"/>
              <a:gd name="connsiteY21" fmla="*/ 465389 h 2303179"/>
              <a:gd name="connsiteX22" fmla="*/ 4172 w 1953337"/>
              <a:gd name="connsiteY22" fmla="*/ 330723 h 2303179"/>
              <a:gd name="connsiteX23" fmla="*/ 29869 w 1953337"/>
              <a:gd name="connsiteY23" fmla="*/ 190116 h 2303179"/>
              <a:gd name="connsiteX24" fmla="*/ 223584 w 1953337"/>
              <a:gd name="connsiteY24" fmla="*/ 17824 h 2303179"/>
              <a:gd name="connsiteX25" fmla="*/ 332301 w 1953337"/>
              <a:gd name="connsiteY25" fmla="*/ 5941 h 2303179"/>
              <a:gd name="connsiteX26" fmla="*/ 976699 w 1953337"/>
              <a:gd name="connsiteY26" fmla="*/ 0 h 230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53337" h="2303179">
                <a:moveTo>
                  <a:pt x="976699" y="0"/>
                </a:moveTo>
                <a:lnTo>
                  <a:pt x="976699" y="1980"/>
                </a:lnTo>
                <a:cubicBezTo>
                  <a:pt x="1152624" y="1980"/>
                  <a:pt x="1328548" y="1980"/>
                  <a:pt x="1502496" y="1980"/>
                </a:cubicBezTo>
                <a:cubicBezTo>
                  <a:pt x="1545983" y="1980"/>
                  <a:pt x="1589470" y="1980"/>
                  <a:pt x="1632957" y="5941"/>
                </a:cubicBezTo>
                <a:cubicBezTo>
                  <a:pt x="1682374" y="7921"/>
                  <a:pt x="1729815" y="13862"/>
                  <a:pt x="1775278" y="33666"/>
                </a:cubicBezTo>
                <a:cubicBezTo>
                  <a:pt x="1858298" y="73274"/>
                  <a:pt x="1909692" y="138626"/>
                  <a:pt x="1931436" y="227743"/>
                </a:cubicBezTo>
                <a:cubicBezTo>
                  <a:pt x="1939342" y="261410"/>
                  <a:pt x="1941319" y="297057"/>
                  <a:pt x="1945272" y="330723"/>
                </a:cubicBezTo>
                <a:cubicBezTo>
                  <a:pt x="1947249" y="368350"/>
                  <a:pt x="1947249" y="405977"/>
                  <a:pt x="1949226" y="443605"/>
                </a:cubicBezTo>
                <a:cubicBezTo>
                  <a:pt x="1957133" y="568368"/>
                  <a:pt x="1951203" y="691152"/>
                  <a:pt x="1951203" y="813935"/>
                </a:cubicBezTo>
                <a:cubicBezTo>
                  <a:pt x="1953180" y="1146639"/>
                  <a:pt x="1953180" y="1477362"/>
                  <a:pt x="1951203" y="1810065"/>
                </a:cubicBezTo>
                <a:cubicBezTo>
                  <a:pt x="1951203" y="1859575"/>
                  <a:pt x="1949226" y="1911065"/>
                  <a:pt x="1947249" y="1960574"/>
                </a:cubicBezTo>
                <a:cubicBezTo>
                  <a:pt x="1943296" y="2006123"/>
                  <a:pt x="1939342" y="2053652"/>
                  <a:pt x="1925505" y="2097220"/>
                </a:cubicBezTo>
                <a:cubicBezTo>
                  <a:pt x="1917599" y="2122965"/>
                  <a:pt x="1905739" y="2148710"/>
                  <a:pt x="1889925" y="2172474"/>
                </a:cubicBezTo>
                <a:cubicBezTo>
                  <a:pt x="1846439" y="2237827"/>
                  <a:pt x="1787138" y="2275454"/>
                  <a:pt x="1710048" y="2289317"/>
                </a:cubicBezTo>
                <a:cubicBezTo>
                  <a:pt x="1666561" y="2299219"/>
                  <a:pt x="1623074" y="2301199"/>
                  <a:pt x="1579587" y="2301199"/>
                </a:cubicBezTo>
                <a:cubicBezTo>
                  <a:pt x="1186228" y="2301199"/>
                  <a:pt x="792868" y="2303179"/>
                  <a:pt x="399508" y="2303179"/>
                </a:cubicBezTo>
                <a:cubicBezTo>
                  <a:pt x="361951" y="2303179"/>
                  <a:pt x="324395" y="2301199"/>
                  <a:pt x="288814" y="2297238"/>
                </a:cubicBezTo>
                <a:cubicBezTo>
                  <a:pt x="247304" y="2293277"/>
                  <a:pt x="207770" y="2287336"/>
                  <a:pt x="172190" y="2269513"/>
                </a:cubicBezTo>
                <a:cubicBezTo>
                  <a:pt x="97076" y="2233866"/>
                  <a:pt x="47659" y="2174455"/>
                  <a:pt x="21962" y="2095239"/>
                </a:cubicBezTo>
                <a:cubicBezTo>
                  <a:pt x="12079" y="2059593"/>
                  <a:pt x="8125" y="2023946"/>
                  <a:pt x="6149" y="1988299"/>
                </a:cubicBezTo>
                <a:cubicBezTo>
                  <a:pt x="-1758" y="1903143"/>
                  <a:pt x="219" y="1817987"/>
                  <a:pt x="219" y="1732831"/>
                </a:cubicBezTo>
                <a:cubicBezTo>
                  <a:pt x="219" y="1311010"/>
                  <a:pt x="219" y="887209"/>
                  <a:pt x="219" y="465389"/>
                </a:cubicBezTo>
                <a:cubicBezTo>
                  <a:pt x="219" y="419840"/>
                  <a:pt x="2196" y="374291"/>
                  <a:pt x="4172" y="330723"/>
                </a:cubicBezTo>
                <a:cubicBezTo>
                  <a:pt x="8125" y="283194"/>
                  <a:pt x="12079" y="233684"/>
                  <a:pt x="29869" y="190116"/>
                </a:cubicBezTo>
                <a:cubicBezTo>
                  <a:pt x="65449" y="99019"/>
                  <a:pt x="128703" y="41588"/>
                  <a:pt x="223584" y="17824"/>
                </a:cubicBezTo>
                <a:cubicBezTo>
                  <a:pt x="259164" y="9902"/>
                  <a:pt x="294744" y="5941"/>
                  <a:pt x="332301" y="5941"/>
                </a:cubicBezTo>
                <a:cubicBezTo>
                  <a:pt x="545783" y="3961"/>
                  <a:pt x="761241" y="1980"/>
                  <a:pt x="976699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43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7CFC38-1D6E-47E2-8D10-EBB1D29C2C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3391" y="1550494"/>
            <a:ext cx="3634623" cy="7599659"/>
          </a:xfrm>
          <a:custGeom>
            <a:avLst/>
            <a:gdLst>
              <a:gd name="connsiteX0" fmla="*/ 605783 w 3634623"/>
              <a:gd name="connsiteY0" fmla="*/ 0 h 7599659"/>
              <a:gd name="connsiteX1" fmla="*/ 3028840 w 3634623"/>
              <a:gd name="connsiteY1" fmla="*/ 0 h 7599659"/>
              <a:gd name="connsiteX2" fmla="*/ 3634623 w 3634623"/>
              <a:gd name="connsiteY2" fmla="*/ 605783 h 7599659"/>
              <a:gd name="connsiteX3" fmla="*/ 3634623 w 3634623"/>
              <a:gd name="connsiteY3" fmla="*/ 6993876 h 7599659"/>
              <a:gd name="connsiteX4" fmla="*/ 3028840 w 3634623"/>
              <a:gd name="connsiteY4" fmla="*/ 7599659 h 7599659"/>
              <a:gd name="connsiteX5" fmla="*/ 605783 w 3634623"/>
              <a:gd name="connsiteY5" fmla="*/ 7599659 h 7599659"/>
              <a:gd name="connsiteX6" fmla="*/ 0 w 3634623"/>
              <a:gd name="connsiteY6" fmla="*/ 6993876 h 7599659"/>
              <a:gd name="connsiteX7" fmla="*/ 0 w 3634623"/>
              <a:gd name="connsiteY7" fmla="*/ 605783 h 7599659"/>
              <a:gd name="connsiteX8" fmla="*/ 605783 w 3634623"/>
              <a:gd name="connsiteY8" fmla="*/ 0 h 759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4623" h="7599659">
                <a:moveTo>
                  <a:pt x="605783" y="0"/>
                </a:moveTo>
                <a:lnTo>
                  <a:pt x="3028840" y="0"/>
                </a:lnTo>
                <a:cubicBezTo>
                  <a:pt x="3363404" y="0"/>
                  <a:pt x="3634623" y="271219"/>
                  <a:pt x="3634623" y="605783"/>
                </a:cubicBezTo>
                <a:lnTo>
                  <a:pt x="3634623" y="6993876"/>
                </a:lnTo>
                <a:cubicBezTo>
                  <a:pt x="3634623" y="7328440"/>
                  <a:pt x="3363404" y="7599659"/>
                  <a:pt x="3028840" y="7599659"/>
                </a:cubicBezTo>
                <a:lnTo>
                  <a:pt x="605783" y="7599659"/>
                </a:lnTo>
                <a:cubicBezTo>
                  <a:pt x="271219" y="7599659"/>
                  <a:pt x="0" y="7328440"/>
                  <a:pt x="0" y="6993876"/>
                </a:cubicBezTo>
                <a:lnTo>
                  <a:pt x="0" y="605783"/>
                </a:lnTo>
                <a:cubicBezTo>
                  <a:pt x="0" y="271219"/>
                  <a:pt x="271219" y="0"/>
                  <a:pt x="605783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913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62566D-1529-40B5-8B94-8BB8CBD561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7361" y="895466"/>
            <a:ext cx="2172141" cy="2454346"/>
          </a:xfrm>
          <a:custGeom>
            <a:avLst/>
            <a:gdLst>
              <a:gd name="connsiteX0" fmla="*/ 0 w 2172141"/>
              <a:gd name="connsiteY0" fmla="*/ 0 h 2454346"/>
              <a:gd name="connsiteX1" fmla="*/ 2172141 w 2172141"/>
              <a:gd name="connsiteY1" fmla="*/ 0 h 2454346"/>
              <a:gd name="connsiteX2" fmla="*/ 2172141 w 2172141"/>
              <a:gd name="connsiteY2" fmla="*/ 2454346 h 2454346"/>
              <a:gd name="connsiteX3" fmla="*/ 0 w 2172141"/>
              <a:gd name="connsiteY3" fmla="*/ 2454346 h 245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141" h="2454346">
                <a:moveTo>
                  <a:pt x="0" y="0"/>
                </a:moveTo>
                <a:lnTo>
                  <a:pt x="2172141" y="0"/>
                </a:lnTo>
                <a:lnTo>
                  <a:pt x="2172141" y="2454346"/>
                </a:lnTo>
                <a:lnTo>
                  <a:pt x="0" y="2454346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6BE8EC6-3E6A-4580-9EB1-D2289A8084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87361" y="3519526"/>
            <a:ext cx="2172141" cy="2454346"/>
          </a:xfrm>
          <a:custGeom>
            <a:avLst/>
            <a:gdLst>
              <a:gd name="connsiteX0" fmla="*/ 0 w 2172141"/>
              <a:gd name="connsiteY0" fmla="*/ 0 h 2454346"/>
              <a:gd name="connsiteX1" fmla="*/ 2172141 w 2172141"/>
              <a:gd name="connsiteY1" fmla="*/ 0 h 2454346"/>
              <a:gd name="connsiteX2" fmla="*/ 2172141 w 2172141"/>
              <a:gd name="connsiteY2" fmla="*/ 2454346 h 2454346"/>
              <a:gd name="connsiteX3" fmla="*/ 0 w 2172141"/>
              <a:gd name="connsiteY3" fmla="*/ 2454346 h 245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141" h="2454346">
                <a:moveTo>
                  <a:pt x="0" y="0"/>
                </a:moveTo>
                <a:lnTo>
                  <a:pt x="2172141" y="0"/>
                </a:lnTo>
                <a:lnTo>
                  <a:pt x="2172141" y="2454346"/>
                </a:lnTo>
                <a:lnTo>
                  <a:pt x="0" y="2454346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D68595D-0E93-4AE7-87CC-B81E263CF7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9385" y="3519526"/>
            <a:ext cx="2172141" cy="2454346"/>
          </a:xfrm>
          <a:custGeom>
            <a:avLst/>
            <a:gdLst>
              <a:gd name="connsiteX0" fmla="*/ 0 w 2172141"/>
              <a:gd name="connsiteY0" fmla="*/ 0 h 2454346"/>
              <a:gd name="connsiteX1" fmla="*/ 2172141 w 2172141"/>
              <a:gd name="connsiteY1" fmla="*/ 0 h 2454346"/>
              <a:gd name="connsiteX2" fmla="*/ 2172141 w 2172141"/>
              <a:gd name="connsiteY2" fmla="*/ 2454346 h 2454346"/>
              <a:gd name="connsiteX3" fmla="*/ 0 w 2172141"/>
              <a:gd name="connsiteY3" fmla="*/ 2454346 h 245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141" h="2454346">
                <a:moveTo>
                  <a:pt x="0" y="0"/>
                </a:moveTo>
                <a:lnTo>
                  <a:pt x="2172141" y="0"/>
                </a:lnTo>
                <a:lnTo>
                  <a:pt x="2172141" y="2454346"/>
                </a:lnTo>
                <a:lnTo>
                  <a:pt x="0" y="2454346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83830-8931-4A1F-B010-D26AB98075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5337" y="895466"/>
            <a:ext cx="2172141" cy="2454346"/>
          </a:xfrm>
          <a:custGeom>
            <a:avLst/>
            <a:gdLst>
              <a:gd name="connsiteX0" fmla="*/ 0 w 2172141"/>
              <a:gd name="connsiteY0" fmla="*/ 0 h 2454346"/>
              <a:gd name="connsiteX1" fmla="*/ 2172141 w 2172141"/>
              <a:gd name="connsiteY1" fmla="*/ 0 h 2454346"/>
              <a:gd name="connsiteX2" fmla="*/ 2172141 w 2172141"/>
              <a:gd name="connsiteY2" fmla="*/ 2454346 h 2454346"/>
              <a:gd name="connsiteX3" fmla="*/ 0 w 2172141"/>
              <a:gd name="connsiteY3" fmla="*/ 2454346 h 245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141" h="2454346">
                <a:moveTo>
                  <a:pt x="0" y="0"/>
                </a:moveTo>
                <a:lnTo>
                  <a:pt x="2172141" y="0"/>
                </a:lnTo>
                <a:lnTo>
                  <a:pt x="2172141" y="2454346"/>
                </a:lnTo>
                <a:lnTo>
                  <a:pt x="0" y="2454346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2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59B80D7-BBD5-42FF-9A8A-2384F5BFBD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9171" y="1163950"/>
            <a:ext cx="5962829" cy="2001157"/>
          </a:xfrm>
          <a:custGeom>
            <a:avLst/>
            <a:gdLst>
              <a:gd name="connsiteX0" fmla="*/ 0 w 5962829"/>
              <a:gd name="connsiteY0" fmla="*/ 0 h 2001157"/>
              <a:gd name="connsiteX1" fmla="*/ 5962829 w 5962829"/>
              <a:gd name="connsiteY1" fmla="*/ 0 h 2001157"/>
              <a:gd name="connsiteX2" fmla="*/ 5962829 w 5962829"/>
              <a:gd name="connsiteY2" fmla="*/ 2001157 h 2001157"/>
              <a:gd name="connsiteX3" fmla="*/ 0 w 5962829"/>
              <a:gd name="connsiteY3" fmla="*/ 2001157 h 200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2829" h="2001157">
                <a:moveTo>
                  <a:pt x="0" y="0"/>
                </a:moveTo>
                <a:lnTo>
                  <a:pt x="5962829" y="0"/>
                </a:lnTo>
                <a:lnTo>
                  <a:pt x="5962829" y="2001157"/>
                </a:lnTo>
                <a:lnTo>
                  <a:pt x="0" y="2001157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2068C97-EDEB-4BFE-87B1-2538E294B8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8007" y="3908642"/>
            <a:ext cx="3712385" cy="2949357"/>
          </a:xfrm>
          <a:custGeom>
            <a:avLst/>
            <a:gdLst>
              <a:gd name="connsiteX0" fmla="*/ 0 w 3712385"/>
              <a:gd name="connsiteY0" fmla="*/ 0 h 2949357"/>
              <a:gd name="connsiteX1" fmla="*/ 3712385 w 3712385"/>
              <a:gd name="connsiteY1" fmla="*/ 0 h 2949357"/>
              <a:gd name="connsiteX2" fmla="*/ 3712385 w 3712385"/>
              <a:gd name="connsiteY2" fmla="*/ 2949357 h 2949357"/>
              <a:gd name="connsiteX3" fmla="*/ 0 w 3712385"/>
              <a:gd name="connsiteY3" fmla="*/ 2949357 h 294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2385" h="2949357">
                <a:moveTo>
                  <a:pt x="0" y="0"/>
                </a:moveTo>
                <a:lnTo>
                  <a:pt x="3712385" y="0"/>
                </a:lnTo>
                <a:lnTo>
                  <a:pt x="3712385" y="2949357"/>
                </a:lnTo>
                <a:lnTo>
                  <a:pt x="0" y="2949357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0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2B0CED-AE74-485D-9225-7E272B04B1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1655" y="2342930"/>
            <a:ext cx="2454345" cy="2172140"/>
          </a:xfrm>
          <a:custGeom>
            <a:avLst/>
            <a:gdLst>
              <a:gd name="connsiteX0" fmla="*/ 0 w 2454345"/>
              <a:gd name="connsiteY0" fmla="*/ 0 h 2172140"/>
              <a:gd name="connsiteX1" fmla="*/ 2454345 w 2454345"/>
              <a:gd name="connsiteY1" fmla="*/ 0 h 2172140"/>
              <a:gd name="connsiteX2" fmla="*/ 2454345 w 2454345"/>
              <a:gd name="connsiteY2" fmla="*/ 2172140 h 2172140"/>
              <a:gd name="connsiteX3" fmla="*/ 0 w 2454345"/>
              <a:gd name="connsiteY3" fmla="*/ 2172140 h 21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5" h="2172140">
                <a:moveTo>
                  <a:pt x="0" y="0"/>
                </a:moveTo>
                <a:lnTo>
                  <a:pt x="2454345" y="0"/>
                </a:lnTo>
                <a:lnTo>
                  <a:pt x="2454345" y="2172140"/>
                </a:lnTo>
                <a:lnTo>
                  <a:pt x="0" y="217214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B8233BA-7B88-4B7F-B2C8-E177FF56E1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595" y="2354267"/>
            <a:ext cx="2454345" cy="2172140"/>
          </a:xfrm>
          <a:custGeom>
            <a:avLst/>
            <a:gdLst>
              <a:gd name="connsiteX0" fmla="*/ 0 w 2454345"/>
              <a:gd name="connsiteY0" fmla="*/ 0 h 2172140"/>
              <a:gd name="connsiteX1" fmla="*/ 2454345 w 2454345"/>
              <a:gd name="connsiteY1" fmla="*/ 0 h 2172140"/>
              <a:gd name="connsiteX2" fmla="*/ 2454345 w 2454345"/>
              <a:gd name="connsiteY2" fmla="*/ 2172140 h 2172140"/>
              <a:gd name="connsiteX3" fmla="*/ 0 w 2454345"/>
              <a:gd name="connsiteY3" fmla="*/ 2172140 h 21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5" h="2172140">
                <a:moveTo>
                  <a:pt x="0" y="0"/>
                </a:moveTo>
                <a:lnTo>
                  <a:pt x="2454345" y="0"/>
                </a:lnTo>
                <a:lnTo>
                  <a:pt x="2454345" y="2172140"/>
                </a:lnTo>
                <a:lnTo>
                  <a:pt x="0" y="217214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4C17805-7943-4972-B4E0-1C58E07265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7595" y="4685860"/>
            <a:ext cx="2454345" cy="2172140"/>
          </a:xfrm>
          <a:custGeom>
            <a:avLst/>
            <a:gdLst>
              <a:gd name="connsiteX0" fmla="*/ 0 w 2454345"/>
              <a:gd name="connsiteY0" fmla="*/ 0 h 2172140"/>
              <a:gd name="connsiteX1" fmla="*/ 2454345 w 2454345"/>
              <a:gd name="connsiteY1" fmla="*/ 0 h 2172140"/>
              <a:gd name="connsiteX2" fmla="*/ 2454345 w 2454345"/>
              <a:gd name="connsiteY2" fmla="*/ 2172140 h 2172140"/>
              <a:gd name="connsiteX3" fmla="*/ 0 w 2454345"/>
              <a:gd name="connsiteY3" fmla="*/ 2172140 h 21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5" h="2172140">
                <a:moveTo>
                  <a:pt x="0" y="0"/>
                </a:moveTo>
                <a:lnTo>
                  <a:pt x="2454345" y="0"/>
                </a:lnTo>
                <a:lnTo>
                  <a:pt x="2454345" y="2172140"/>
                </a:lnTo>
                <a:lnTo>
                  <a:pt x="0" y="217214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75A3A7-8BA1-41D2-B91D-AC69AD7F18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1655" y="11337"/>
            <a:ext cx="2454345" cy="2172140"/>
          </a:xfrm>
          <a:custGeom>
            <a:avLst/>
            <a:gdLst>
              <a:gd name="connsiteX0" fmla="*/ 0 w 2454345"/>
              <a:gd name="connsiteY0" fmla="*/ 0 h 2172140"/>
              <a:gd name="connsiteX1" fmla="*/ 2454345 w 2454345"/>
              <a:gd name="connsiteY1" fmla="*/ 0 h 2172140"/>
              <a:gd name="connsiteX2" fmla="*/ 2454345 w 2454345"/>
              <a:gd name="connsiteY2" fmla="*/ 2172140 h 2172140"/>
              <a:gd name="connsiteX3" fmla="*/ 0 w 2454345"/>
              <a:gd name="connsiteY3" fmla="*/ 2172140 h 21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5" h="2172140">
                <a:moveTo>
                  <a:pt x="0" y="0"/>
                </a:moveTo>
                <a:lnTo>
                  <a:pt x="2454345" y="0"/>
                </a:lnTo>
                <a:lnTo>
                  <a:pt x="2454345" y="2172140"/>
                </a:lnTo>
                <a:lnTo>
                  <a:pt x="0" y="217214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8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7A5F7-3BA9-477F-98CE-D8901981F9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3312" y="2690636"/>
            <a:ext cx="2195386" cy="2462388"/>
          </a:xfrm>
          <a:custGeom>
            <a:avLst/>
            <a:gdLst>
              <a:gd name="connsiteX0" fmla="*/ 0 w 2195386"/>
              <a:gd name="connsiteY0" fmla="*/ 0 h 2462388"/>
              <a:gd name="connsiteX1" fmla="*/ 2195386 w 2195386"/>
              <a:gd name="connsiteY1" fmla="*/ 0 h 2462388"/>
              <a:gd name="connsiteX2" fmla="*/ 2195386 w 2195386"/>
              <a:gd name="connsiteY2" fmla="*/ 2462388 h 2462388"/>
              <a:gd name="connsiteX3" fmla="*/ 0 w 2195386"/>
              <a:gd name="connsiteY3" fmla="*/ 2462388 h 246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86" h="2462388">
                <a:moveTo>
                  <a:pt x="0" y="0"/>
                </a:moveTo>
                <a:lnTo>
                  <a:pt x="2195386" y="0"/>
                </a:lnTo>
                <a:lnTo>
                  <a:pt x="2195386" y="2462388"/>
                </a:lnTo>
                <a:lnTo>
                  <a:pt x="0" y="2462388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EA4590-BA70-45CB-9E85-59D1E33A9B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6614" y="2690636"/>
            <a:ext cx="2195386" cy="2462388"/>
          </a:xfrm>
          <a:custGeom>
            <a:avLst/>
            <a:gdLst>
              <a:gd name="connsiteX0" fmla="*/ 0 w 2195386"/>
              <a:gd name="connsiteY0" fmla="*/ 0 h 2462388"/>
              <a:gd name="connsiteX1" fmla="*/ 2195386 w 2195386"/>
              <a:gd name="connsiteY1" fmla="*/ 0 h 2462388"/>
              <a:gd name="connsiteX2" fmla="*/ 2195386 w 2195386"/>
              <a:gd name="connsiteY2" fmla="*/ 2462388 h 2462388"/>
              <a:gd name="connsiteX3" fmla="*/ 0 w 2195386"/>
              <a:gd name="connsiteY3" fmla="*/ 2462388 h 246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86" h="2462388">
                <a:moveTo>
                  <a:pt x="0" y="0"/>
                </a:moveTo>
                <a:lnTo>
                  <a:pt x="2195386" y="0"/>
                </a:lnTo>
                <a:lnTo>
                  <a:pt x="2195386" y="2462388"/>
                </a:lnTo>
                <a:lnTo>
                  <a:pt x="0" y="2462388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0EDA62-65ED-4F52-9AD6-3B8E15AC1F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0010" y="2468137"/>
            <a:ext cx="2195386" cy="2907390"/>
          </a:xfrm>
          <a:custGeom>
            <a:avLst/>
            <a:gdLst>
              <a:gd name="connsiteX0" fmla="*/ 0 w 2195386"/>
              <a:gd name="connsiteY0" fmla="*/ 0 h 2462388"/>
              <a:gd name="connsiteX1" fmla="*/ 2195386 w 2195386"/>
              <a:gd name="connsiteY1" fmla="*/ 0 h 2462388"/>
              <a:gd name="connsiteX2" fmla="*/ 2195386 w 2195386"/>
              <a:gd name="connsiteY2" fmla="*/ 2462388 h 2462388"/>
              <a:gd name="connsiteX3" fmla="*/ 0 w 2195386"/>
              <a:gd name="connsiteY3" fmla="*/ 2462388 h 246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86" h="2462388">
                <a:moveTo>
                  <a:pt x="0" y="0"/>
                </a:moveTo>
                <a:lnTo>
                  <a:pt x="2195386" y="0"/>
                </a:lnTo>
                <a:lnTo>
                  <a:pt x="2195386" y="2462388"/>
                </a:lnTo>
                <a:lnTo>
                  <a:pt x="0" y="2462388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462974-26E3-4F5B-B28F-889516260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66707" y="2690636"/>
            <a:ext cx="2195386" cy="2462388"/>
          </a:xfrm>
          <a:custGeom>
            <a:avLst/>
            <a:gdLst>
              <a:gd name="connsiteX0" fmla="*/ 0 w 2195386"/>
              <a:gd name="connsiteY0" fmla="*/ 0 h 2462388"/>
              <a:gd name="connsiteX1" fmla="*/ 2195386 w 2195386"/>
              <a:gd name="connsiteY1" fmla="*/ 0 h 2462388"/>
              <a:gd name="connsiteX2" fmla="*/ 2195386 w 2195386"/>
              <a:gd name="connsiteY2" fmla="*/ 2462388 h 2462388"/>
              <a:gd name="connsiteX3" fmla="*/ 0 w 2195386"/>
              <a:gd name="connsiteY3" fmla="*/ 2462388 h 246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386" h="2462388">
                <a:moveTo>
                  <a:pt x="0" y="0"/>
                </a:moveTo>
                <a:lnTo>
                  <a:pt x="2195386" y="0"/>
                </a:lnTo>
                <a:lnTo>
                  <a:pt x="2195386" y="2462388"/>
                </a:lnTo>
                <a:lnTo>
                  <a:pt x="0" y="2462388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en-ID"/>
            </a:lvl1pPr>
          </a:lstStyle>
          <a:p>
            <a:pPr lvl="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25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05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60" r:id="rId14"/>
    <p:sldLayoutId id="2147483659" r:id="rId15"/>
    <p:sldLayoutId id="2147483658" r:id="rId16"/>
    <p:sldLayoutId id="2147483657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hemical outbreak">
            <a:extLst>
              <a:ext uri="{FF2B5EF4-FFF2-40B4-BE49-F238E27FC236}">
                <a16:creationId xmlns:a16="http://schemas.microsoft.com/office/drawing/2014/main" id="{3C7D5359-5432-41FE-A221-0D666B9C9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2715" b="1"/>
          <a:stretch/>
        </p:blipFill>
        <p:spPr bwMode="auto">
          <a:xfrm>
            <a:off x="3476006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6B3B3-8C33-432D-9D93-A409AC187E3F}"/>
              </a:ext>
            </a:extLst>
          </p:cNvPr>
          <p:cNvSpPr txBox="1"/>
          <p:nvPr/>
        </p:nvSpPr>
        <p:spPr>
          <a:xfrm>
            <a:off x="426100" y="1119121"/>
            <a:ext cx="5286441" cy="117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/>
              <a:t>An Analysis of The Graniteville Train Crash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BD8D5-6440-4D3E-89B0-10D862EB5238}"/>
              </a:ext>
            </a:extLst>
          </p:cNvPr>
          <p:cNvSpPr txBox="1"/>
          <p:nvPr/>
        </p:nvSpPr>
        <p:spPr>
          <a:xfrm>
            <a:off x="426100" y="3382770"/>
            <a:ext cx="5286441" cy="117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B36BB-EDC7-4220-8359-FAAEC8EC5519}"/>
              </a:ext>
            </a:extLst>
          </p:cNvPr>
          <p:cNvSpPr txBox="1"/>
          <p:nvPr/>
        </p:nvSpPr>
        <p:spPr>
          <a:xfrm>
            <a:off x="699136" y="5679946"/>
            <a:ext cx="4642122" cy="89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403550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FEB23AB-4250-41AE-897F-207635E7D881}"/>
              </a:ext>
            </a:extLst>
          </p:cNvPr>
          <p:cNvSpPr/>
          <p:nvPr/>
        </p:nvSpPr>
        <p:spPr>
          <a:xfrm>
            <a:off x="934938" y="4247571"/>
            <a:ext cx="144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profile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0" y="222900"/>
            <a:ext cx="4895807" cy="989268"/>
            <a:chOff x="7296194" y="338841"/>
            <a:chExt cx="4895807" cy="11028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296194" y="338841"/>
              <a:ext cx="4034870" cy="92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4800" b="0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useo 700"/>
                  <a:ea typeface="+mn-ea"/>
                  <a:cs typeface="+mn-cs"/>
                </a:rPr>
                <a:t>Analysis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5768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10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D31D99-BF0A-45A1-B40C-8B01D44EA0C8}"/>
              </a:ext>
            </a:extLst>
          </p:cNvPr>
          <p:cNvGrpSpPr/>
          <p:nvPr/>
        </p:nvGrpSpPr>
        <p:grpSpPr>
          <a:xfrm>
            <a:off x="3004568" y="6308652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95FD76D-3430-4C35-869F-029A5F31FE56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DF8565-1DDA-49B3-A5D1-FC90EC35DEFC}"/>
                </a:ext>
              </a:extLst>
            </p:cNvPr>
            <p:cNvSpPr txBox="1"/>
            <p:nvPr/>
          </p:nvSpPr>
          <p:spPr>
            <a:xfrm>
              <a:off x="1160261" y="5715220"/>
              <a:ext cx="1383124" cy="23609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Background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9ED2CC-0D3D-4B3B-8CF6-4A5DCD08CB2A}"/>
              </a:ext>
            </a:extLst>
          </p:cNvPr>
          <p:cNvGrpSpPr/>
          <p:nvPr/>
        </p:nvGrpSpPr>
        <p:grpSpPr>
          <a:xfrm>
            <a:off x="4627797" y="6303728"/>
            <a:ext cx="1539706" cy="477871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7EAFE84-D8D1-433D-BC0E-A94A2F7F7183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D84D42-05E3-4977-93F6-0C404FFB49CD}"/>
                </a:ext>
              </a:extLst>
            </p:cNvPr>
            <p:cNvSpPr txBox="1"/>
            <p:nvPr/>
          </p:nvSpPr>
          <p:spPr>
            <a:xfrm>
              <a:off x="1320336" y="5713765"/>
              <a:ext cx="1117201" cy="23754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Methods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7026E9-CBB1-4D84-9025-70EA7F5170AA}"/>
              </a:ext>
            </a:extLst>
          </p:cNvPr>
          <p:cNvGrpSpPr/>
          <p:nvPr/>
        </p:nvGrpSpPr>
        <p:grpSpPr>
          <a:xfrm>
            <a:off x="6229466" y="6152430"/>
            <a:ext cx="1668879" cy="614273"/>
            <a:chOff x="1100947" y="5674312"/>
            <a:chExt cx="1501750" cy="28371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12E38DD-2230-43D2-972F-FDD8CC08DAD4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B64FB3-7D9F-431B-B619-704C9CB74736}"/>
                </a:ext>
              </a:extLst>
            </p:cNvPr>
            <p:cNvSpPr txBox="1"/>
            <p:nvPr/>
          </p:nvSpPr>
          <p:spPr>
            <a:xfrm>
              <a:off x="1390433" y="5766513"/>
              <a:ext cx="922778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</a:rPr>
                <a:t>Analysis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DE520E-3838-4C5E-9B76-1D3016FACD3B}"/>
              </a:ext>
            </a:extLst>
          </p:cNvPr>
          <p:cNvGrpSpPr/>
          <p:nvPr/>
        </p:nvGrpSpPr>
        <p:grpSpPr>
          <a:xfrm>
            <a:off x="7965011" y="6303728"/>
            <a:ext cx="1519319" cy="474195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15FDEA5-D3E6-40E9-911D-C83B7991327D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7EFDAE-62F6-43A2-849F-3F8CC9BB28E3}"/>
                </a:ext>
              </a:extLst>
            </p:cNvPr>
            <p:cNvSpPr txBox="1"/>
            <p:nvPr/>
          </p:nvSpPr>
          <p:spPr>
            <a:xfrm>
              <a:off x="1392009" y="5711924"/>
              <a:ext cx="919625" cy="239385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Results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026655-061A-4ECE-B58D-4F636A5B36DC}"/>
              </a:ext>
            </a:extLst>
          </p:cNvPr>
          <p:cNvSpPr txBox="1"/>
          <p:nvPr/>
        </p:nvSpPr>
        <p:spPr>
          <a:xfrm>
            <a:off x="162725" y="1683625"/>
            <a:ext cx="238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Imbalanced Target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180AEB-2DAF-4A6A-8ED3-B31C15134AED}"/>
              </a:ext>
            </a:extLst>
          </p:cNvPr>
          <p:cNvSpPr/>
          <p:nvPr/>
        </p:nvSpPr>
        <p:spPr>
          <a:xfrm>
            <a:off x="1984584" y="3113574"/>
            <a:ext cx="861134" cy="53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95477C-D686-4870-B7DD-43947D8D1F70}"/>
              </a:ext>
            </a:extLst>
          </p:cNvPr>
          <p:cNvSpPr txBox="1"/>
          <p:nvPr/>
        </p:nvSpPr>
        <p:spPr>
          <a:xfrm>
            <a:off x="3004568" y="1517354"/>
            <a:ext cx="2653530" cy="60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1.</a:t>
            </a:r>
            <a:r>
              <a:rPr lang="en-US" sz="2000" b="1" dirty="0">
                <a:solidFill>
                  <a:schemeClr val="accent3"/>
                </a:solidFill>
              </a:rPr>
              <a:t>Under Sampling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B6269AD-B3DB-4B6A-98E5-B56357BADC3D}"/>
              </a:ext>
            </a:extLst>
          </p:cNvPr>
          <p:cNvSpPr/>
          <p:nvPr/>
        </p:nvSpPr>
        <p:spPr>
          <a:xfrm>
            <a:off x="4887475" y="3101181"/>
            <a:ext cx="861134" cy="53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6350D19-0A3F-424B-B051-EE4127C6A931}"/>
              </a:ext>
            </a:extLst>
          </p:cNvPr>
          <p:cNvSpPr/>
          <p:nvPr/>
        </p:nvSpPr>
        <p:spPr>
          <a:xfrm>
            <a:off x="8690407" y="3100817"/>
            <a:ext cx="861134" cy="53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9CC29E-6CDB-4D18-9963-5FC6C52B33FB}"/>
              </a:ext>
            </a:extLst>
          </p:cNvPr>
          <p:cNvSpPr txBox="1"/>
          <p:nvPr/>
        </p:nvSpPr>
        <p:spPr>
          <a:xfrm>
            <a:off x="5985016" y="1458137"/>
            <a:ext cx="28553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C7016"/>
                </a:solidFill>
              </a:rPr>
              <a:t>2. </a:t>
            </a:r>
            <a:r>
              <a:rPr lang="en-US" sz="2000" b="1" dirty="0">
                <a:solidFill>
                  <a:srgbClr val="EC7016"/>
                </a:solidFill>
              </a:rPr>
              <a:t>Cramer’s V Correlation Coefficient</a:t>
            </a:r>
            <a:endParaRPr lang="en-US" b="1" dirty="0">
              <a:solidFill>
                <a:srgbClr val="EC701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D13003-6434-4676-BFE6-C3D8AAA79B70}"/>
              </a:ext>
            </a:extLst>
          </p:cNvPr>
          <p:cNvSpPr txBox="1"/>
          <p:nvPr/>
        </p:nvSpPr>
        <p:spPr>
          <a:xfrm>
            <a:off x="9484330" y="1503843"/>
            <a:ext cx="262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8931D"/>
                </a:solidFill>
              </a:rPr>
              <a:t>3. </a:t>
            </a:r>
            <a:r>
              <a:rPr lang="en-US" sz="2000" b="1" dirty="0">
                <a:solidFill>
                  <a:srgbClr val="F8931D"/>
                </a:solidFill>
              </a:rPr>
              <a:t>Variable Clustering</a:t>
            </a:r>
            <a:endParaRPr lang="en-US" b="1" dirty="0">
              <a:solidFill>
                <a:srgbClr val="F8931D"/>
              </a:solidFill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B4C4AF95-0F15-41FD-9792-3BCC418F3C00}"/>
              </a:ext>
            </a:extLst>
          </p:cNvPr>
          <p:cNvSpPr/>
          <p:nvPr/>
        </p:nvSpPr>
        <p:spPr>
          <a:xfrm rot="5400000">
            <a:off x="10368401" y="4655264"/>
            <a:ext cx="861134" cy="53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3DB12D-CBD4-44C9-B1F3-C76E349C9B74}"/>
              </a:ext>
            </a:extLst>
          </p:cNvPr>
          <p:cNvSpPr txBox="1"/>
          <p:nvPr/>
        </p:nvSpPr>
        <p:spPr>
          <a:xfrm>
            <a:off x="9772660" y="5551673"/>
            <a:ext cx="238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A08"/>
                </a:solidFill>
              </a:rPr>
              <a:t>26</a:t>
            </a:r>
            <a:r>
              <a:rPr lang="en-US" sz="4000" b="1" dirty="0">
                <a:solidFill>
                  <a:srgbClr val="F8931D"/>
                </a:solidFill>
              </a:rPr>
              <a:t> </a:t>
            </a:r>
            <a:r>
              <a:rPr lang="en-US" sz="2400" b="1" dirty="0"/>
              <a:t>symptoms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C0E7207-2E50-489F-BBDC-A81AA7344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222465"/>
              </p:ext>
            </p:extLst>
          </p:nvPr>
        </p:nvGraphicFramePr>
        <p:xfrm>
          <a:off x="-20508" y="2955983"/>
          <a:ext cx="2079767" cy="193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D0D95E2-F2AA-4E33-88D1-BFFE24264AA8}"/>
              </a:ext>
            </a:extLst>
          </p:cNvPr>
          <p:cNvSpPr txBox="1"/>
          <p:nvPr/>
        </p:nvSpPr>
        <p:spPr>
          <a:xfrm>
            <a:off x="860937" y="4002869"/>
            <a:ext cx="66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BA56F1-FD17-4544-91DD-A3076841DD27}"/>
              </a:ext>
            </a:extLst>
          </p:cNvPr>
          <p:cNvSpPr/>
          <p:nvPr/>
        </p:nvSpPr>
        <p:spPr>
          <a:xfrm>
            <a:off x="3254266" y="4610466"/>
            <a:ext cx="145455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sz="1600" b="1" dirty="0">
                <a:solidFill>
                  <a:srgbClr val="CE8D3E"/>
                </a:solidFill>
              </a:rPr>
              <a:t>Chemical 311</a:t>
            </a:r>
          </a:p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A35F2B-B408-46CF-8DC7-05CDA23547E0}"/>
              </a:ext>
            </a:extLst>
          </p:cNvPr>
          <p:cNvSpPr/>
          <p:nvPr/>
        </p:nvSpPr>
        <p:spPr>
          <a:xfrm>
            <a:off x="3263192" y="2492613"/>
            <a:ext cx="144563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Chemical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7C1D82-C792-488F-A333-3C83C0E0419B}"/>
              </a:ext>
            </a:extLst>
          </p:cNvPr>
          <p:cNvSpPr/>
          <p:nvPr/>
        </p:nvSpPr>
        <p:spPr>
          <a:xfrm>
            <a:off x="3263191" y="2924025"/>
            <a:ext cx="144563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F8931D"/>
                </a:solidFill>
              </a:rPr>
              <a:t>Chemical 2</a:t>
            </a:r>
          </a:p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13AFBC-335F-41B4-B102-ADB17263926F}"/>
              </a:ext>
            </a:extLst>
          </p:cNvPr>
          <p:cNvSpPr/>
          <p:nvPr/>
        </p:nvSpPr>
        <p:spPr>
          <a:xfrm>
            <a:off x="3262328" y="3773787"/>
            <a:ext cx="144649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5141A42-28CC-4CBF-B0E1-2CF2EEE938F2}"/>
              </a:ext>
            </a:extLst>
          </p:cNvPr>
          <p:cNvSpPr/>
          <p:nvPr/>
        </p:nvSpPr>
        <p:spPr>
          <a:xfrm>
            <a:off x="3254265" y="4188150"/>
            <a:ext cx="145455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34317D8-2F42-4138-A5C2-7AFF5A43669E}"/>
              </a:ext>
            </a:extLst>
          </p:cNvPr>
          <p:cNvSpPr/>
          <p:nvPr/>
        </p:nvSpPr>
        <p:spPr>
          <a:xfrm>
            <a:off x="3262328" y="3355981"/>
            <a:ext cx="144649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Chemical 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E6422F-8384-48DB-A355-DC9ABC8D6664}"/>
              </a:ext>
            </a:extLst>
          </p:cNvPr>
          <p:cNvSpPr txBox="1"/>
          <p:nvPr/>
        </p:nvSpPr>
        <p:spPr>
          <a:xfrm>
            <a:off x="3174531" y="5255694"/>
            <a:ext cx="21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Target</a:t>
            </a:r>
          </a:p>
        </p:txBody>
      </p:sp>
      <p:pic>
        <p:nvPicPr>
          <p:cNvPr id="1026" name="Picture 2" descr="Image result for correlation matrix">
            <a:extLst>
              <a:ext uri="{FF2B5EF4-FFF2-40B4-BE49-F238E27FC236}">
                <a16:creationId xmlns:a16="http://schemas.microsoft.com/office/drawing/2014/main" id="{0B2344EC-3EA2-4B57-9BCB-29CD34D3F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6" y="2418392"/>
            <a:ext cx="2855335" cy="25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420C59C-DF65-4108-8F3E-DFC05700DC5B}"/>
              </a:ext>
            </a:extLst>
          </p:cNvPr>
          <p:cNvSpPr txBox="1"/>
          <p:nvPr/>
        </p:nvSpPr>
        <p:spPr>
          <a:xfrm>
            <a:off x="5939358" y="5188188"/>
            <a:ext cx="2547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variables with </a:t>
            </a:r>
            <a:r>
              <a:rPr lang="en-US" sz="2400" dirty="0">
                <a:solidFill>
                  <a:srgbClr val="EC7016"/>
                </a:solidFill>
              </a:rPr>
              <a:t>&gt;0.7 </a:t>
            </a:r>
            <a:r>
              <a:rPr lang="en-US" dirty="0"/>
              <a:t>correlation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AF4922-404C-4E6D-88CC-A507EE7109D5}"/>
              </a:ext>
            </a:extLst>
          </p:cNvPr>
          <p:cNvSpPr txBox="1"/>
          <p:nvPr/>
        </p:nvSpPr>
        <p:spPr>
          <a:xfrm>
            <a:off x="162725" y="4853037"/>
            <a:ext cx="138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Chemicals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FB3CDD-D0DD-4B03-A531-873B200E57A1}"/>
              </a:ext>
            </a:extLst>
          </p:cNvPr>
          <p:cNvSpPr txBox="1"/>
          <p:nvPr/>
        </p:nvSpPr>
        <p:spPr>
          <a:xfrm>
            <a:off x="473129" y="2350689"/>
            <a:ext cx="170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306 Chemicals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1A05967-8CB9-4398-886F-B0AD43CC4F1C}"/>
              </a:ext>
            </a:extLst>
          </p:cNvPr>
          <p:cNvCxnSpPr/>
          <p:nvPr/>
        </p:nvCxnSpPr>
        <p:spPr>
          <a:xfrm flipH="1">
            <a:off x="332025" y="4491074"/>
            <a:ext cx="178406" cy="27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9D6A643-E5C2-41B1-ACEA-E5ED9EA3C213}"/>
              </a:ext>
            </a:extLst>
          </p:cNvPr>
          <p:cNvSpPr txBox="1"/>
          <p:nvPr/>
        </p:nvSpPr>
        <p:spPr>
          <a:xfrm>
            <a:off x="569185" y="2999854"/>
            <a:ext cx="66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5%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DD4BA8-C2D0-48FA-A7BE-92BBFC7C9BC9}"/>
              </a:ext>
            </a:extLst>
          </p:cNvPr>
          <p:cNvCxnSpPr>
            <a:cxnSpLocks/>
          </p:cNvCxnSpPr>
          <p:nvPr/>
        </p:nvCxnSpPr>
        <p:spPr>
          <a:xfrm flipV="1">
            <a:off x="731299" y="2792311"/>
            <a:ext cx="111513" cy="22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813">
            <a:extLst>
              <a:ext uri="{FF2B5EF4-FFF2-40B4-BE49-F238E27FC236}">
                <a16:creationId xmlns:a16="http://schemas.microsoft.com/office/drawing/2014/main" id="{C738CAB5-4A1B-4635-BAC0-2688F04BAA5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820096" y="1489263"/>
            <a:ext cx="540111" cy="564395"/>
          </a:xfrm>
          <a:prstGeom prst="ellipse">
            <a:avLst/>
          </a:prstGeom>
          <a:solidFill>
            <a:srgbClr val="EC701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9E952E-958C-4012-82AE-D5754931BC43}"/>
              </a:ext>
            </a:extLst>
          </p:cNvPr>
          <p:cNvSpPr txBox="1"/>
          <p:nvPr/>
        </p:nvSpPr>
        <p:spPr>
          <a:xfrm>
            <a:off x="5891573" y="1450095"/>
            <a:ext cx="55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03" name="Rectangle 813">
            <a:extLst>
              <a:ext uri="{FF2B5EF4-FFF2-40B4-BE49-F238E27FC236}">
                <a16:creationId xmlns:a16="http://schemas.microsoft.com/office/drawing/2014/main" id="{C5BE49BD-60BD-4FE4-A9BF-D6C3F8553F8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289931" y="1570634"/>
            <a:ext cx="523221" cy="55827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FD1E22-133E-4EAC-98E9-15E940BDE64A}"/>
              </a:ext>
            </a:extLst>
          </p:cNvPr>
          <p:cNvSpPr txBox="1"/>
          <p:nvPr/>
        </p:nvSpPr>
        <p:spPr>
          <a:xfrm>
            <a:off x="9381285" y="1532066"/>
            <a:ext cx="55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05" name="Rectangle 813">
            <a:extLst>
              <a:ext uri="{FF2B5EF4-FFF2-40B4-BE49-F238E27FC236}">
                <a16:creationId xmlns:a16="http://schemas.microsoft.com/office/drawing/2014/main" id="{D5EDC1A4-BD82-4BBA-B15E-0E97225F3E4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80297" y="1561838"/>
            <a:ext cx="611802" cy="525410"/>
          </a:xfrm>
          <a:prstGeom prst="ellipse">
            <a:avLst/>
          </a:prstGeom>
          <a:solidFill>
            <a:srgbClr val="CE8D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9AFA41-E24B-49F5-BDE2-18ECA53DFDF5}"/>
              </a:ext>
            </a:extLst>
          </p:cNvPr>
          <p:cNvSpPr txBox="1"/>
          <p:nvPr/>
        </p:nvSpPr>
        <p:spPr>
          <a:xfrm>
            <a:off x="2903107" y="1515400"/>
            <a:ext cx="55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pic>
        <p:nvPicPr>
          <p:cNvPr id="1028" name="Picture 4" descr="Image result for variable clustering">
            <a:extLst>
              <a:ext uri="{FF2B5EF4-FFF2-40B4-BE49-F238E27FC236}">
                <a16:creationId xmlns:a16="http://schemas.microsoft.com/office/drawing/2014/main" id="{A997FA1A-7B67-4F24-A5B2-21F147779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3185" r="37589" b="3659"/>
          <a:stretch/>
        </p:blipFill>
        <p:spPr bwMode="auto">
          <a:xfrm>
            <a:off x="9900136" y="2539738"/>
            <a:ext cx="1700958" cy="17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1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FEB23AB-4250-41AE-897F-207635E7D881}"/>
              </a:ext>
            </a:extLst>
          </p:cNvPr>
          <p:cNvSpPr/>
          <p:nvPr/>
        </p:nvSpPr>
        <p:spPr>
          <a:xfrm>
            <a:off x="934938" y="4247571"/>
            <a:ext cx="144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profile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0" y="222900"/>
            <a:ext cx="4895807" cy="989268"/>
            <a:chOff x="7296194" y="338841"/>
            <a:chExt cx="4895807" cy="11028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296194" y="338841"/>
              <a:ext cx="4034870" cy="92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4800" spc="-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useo 700"/>
                </a:rPr>
                <a:t>Results</a:t>
              </a:r>
              <a:endParaRPr kumimoji="0" lang="en-ID" sz="4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useo 700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3776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11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1BAD47-7FB9-495B-B9A8-BC2BAAF5BDB9}"/>
              </a:ext>
            </a:extLst>
          </p:cNvPr>
          <p:cNvGrpSpPr/>
          <p:nvPr/>
        </p:nvGrpSpPr>
        <p:grpSpPr>
          <a:xfrm>
            <a:off x="6189911" y="6273925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9EC35ED-7244-4482-B7BD-C088234D81D7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D9C60E-0800-44FD-8A79-B7C523063F07}"/>
                </a:ext>
              </a:extLst>
            </p:cNvPr>
            <p:cNvSpPr txBox="1"/>
            <p:nvPr/>
          </p:nvSpPr>
          <p:spPr>
            <a:xfrm>
              <a:off x="1351726" y="5715220"/>
              <a:ext cx="1000195" cy="23609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Analysis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CC1723-B79B-4523-A86B-8E1F58E6AD23}"/>
              </a:ext>
            </a:extLst>
          </p:cNvPr>
          <p:cNvGrpSpPr/>
          <p:nvPr/>
        </p:nvGrpSpPr>
        <p:grpSpPr>
          <a:xfrm>
            <a:off x="4556294" y="6260749"/>
            <a:ext cx="1539706" cy="477871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3B43F9F-B5D2-4130-BA6C-DE556A443448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36883A-A984-4056-88D4-FCBC754E1301}"/>
                </a:ext>
              </a:extLst>
            </p:cNvPr>
            <p:cNvSpPr txBox="1"/>
            <p:nvPr/>
          </p:nvSpPr>
          <p:spPr>
            <a:xfrm>
              <a:off x="1320336" y="5713765"/>
              <a:ext cx="1117201" cy="23754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Methods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B9344B-3862-42B2-8383-F5C3BF9F0114}"/>
              </a:ext>
            </a:extLst>
          </p:cNvPr>
          <p:cNvGrpSpPr/>
          <p:nvPr/>
        </p:nvGrpSpPr>
        <p:grpSpPr>
          <a:xfrm>
            <a:off x="7842084" y="6140466"/>
            <a:ext cx="1668879" cy="614273"/>
            <a:chOff x="1100947" y="5674312"/>
            <a:chExt cx="1501750" cy="28371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EAEDD94-C4FF-4D99-8736-44785AF9341D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6B0351-0659-4A07-BCDA-6EA4A4D11671}"/>
                </a:ext>
              </a:extLst>
            </p:cNvPr>
            <p:cNvSpPr txBox="1"/>
            <p:nvPr/>
          </p:nvSpPr>
          <p:spPr>
            <a:xfrm>
              <a:off x="1433215" y="5766513"/>
              <a:ext cx="837211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</a:rPr>
                <a:t>Results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ABE65E-48A9-4E30-8300-BE02E15C566E}"/>
              </a:ext>
            </a:extLst>
          </p:cNvPr>
          <p:cNvGrpSpPr/>
          <p:nvPr/>
        </p:nvGrpSpPr>
        <p:grpSpPr>
          <a:xfrm>
            <a:off x="2866257" y="6252564"/>
            <a:ext cx="1577570" cy="494239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AC21213-C3AE-4ABC-87F0-88CF0CA791D1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32CC9A-3DC3-4DF9-B3BB-08A608E7E064}"/>
                </a:ext>
              </a:extLst>
            </p:cNvPr>
            <p:cNvSpPr txBox="1"/>
            <p:nvPr/>
          </p:nvSpPr>
          <p:spPr>
            <a:xfrm>
              <a:off x="1176859" y="5721632"/>
              <a:ext cx="1349927" cy="229677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Background</a:t>
              </a:r>
            </a:p>
          </p:txBody>
        </p:sp>
      </p:grp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12DDD10-B330-4619-B266-23C2A32A3FDA}"/>
              </a:ext>
            </a:extLst>
          </p:cNvPr>
          <p:cNvSpPr/>
          <p:nvPr/>
        </p:nvSpPr>
        <p:spPr>
          <a:xfrm>
            <a:off x="136302" y="1989492"/>
            <a:ext cx="2004916" cy="2879016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FFCA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FB81AD-B972-4DB5-AC03-83A945710B86}"/>
              </a:ext>
            </a:extLst>
          </p:cNvPr>
          <p:cNvSpPr txBox="1"/>
          <p:nvPr/>
        </p:nvSpPr>
        <p:spPr>
          <a:xfrm>
            <a:off x="252142" y="2069141"/>
            <a:ext cx="238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26</a:t>
            </a:r>
            <a:r>
              <a:rPr lang="en-US" sz="4000" b="1" dirty="0">
                <a:solidFill>
                  <a:srgbClr val="F8931D"/>
                </a:solidFill>
              </a:rPr>
              <a:t> </a:t>
            </a:r>
            <a:r>
              <a:rPr lang="en-US" sz="2000" b="1" dirty="0"/>
              <a:t>symptoms</a:t>
            </a:r>
            <a:endParaRPr lang="en-US" sz="2400" b="1" dirty="0"/>
          </a:p>
        </p:txBody>
      </p:sp>
      <p:pic>
        <p:nvPicPr>
          <p:cNvPr id="34" name="Picture 2" descr="Image result for hearing loss images">
            <a:extLst>
              <a:ext uri="{FF2B5EF4-FFF2-40B4-BE49-F238E27FC236}">
                <a16:creationId xmlns:a16="http://schemas.microsoft.com/office/drawing/2014/main" id="{5511FB50-B7C9-4C4F-BAA2-9E939924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9" y="3349545"/>
            <a:ext cx="582860" cy="6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age result for eye irritation redness images">
            <a:extLst>
              <a:ext uri="{FF2B5EF4-FFF2-40B4-BE49-F238E27FC236}">
                <a16:creationId xmlns:a16="http://schemas.microsoft.com/office/drawing/2014/main" id="{3E6CD917-4AF1-4690-8A1E-1696FFF4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51" y="3987810"/>
            <a:ext cx="598759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nasal irritation images">
            <a:extLst>
              <a:ext uri="{FF2B5EF4-FFF2-40B4-BE49-F238E27FC236}">
                <a16:creationId xmlns:a16="http://schemas.microsoft.com/office/drawing/2014/main" id="{DAF0B1A1-58E5-4082-8997-EC10B39B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07" y="2990380"/>
            <a:ext cx="747989" cy="56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Image result for vomiting animated images">
            <a:extLst>
              <a:ext uri="{FF2B5EF4-FFF2-40B4-BE49-F238E27FC236}">
                <a16:creationId xmlns:a16="http://schemas.microsoft.com/office/drawing/2014/main" id="{B912634A-EC54-4D3B-AFDB-129560AB5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b="10830"/>
          <a:stretch/>
        </p:blipFill>
        <p:spPr bwMode="auto">
          <a:xfrm>
            <a:off x="188546" y="2989573"/>
            <a:ext cx="694235" cy="6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 result for skin burn animated images">
            <a:extLst>
              <a:ext uri="{FF2B5EF4-FFF2-40B4-BE49-F238E27FC236}">
                <a16:creationId xmlns:a16="http://schemas.microsoft.com/office/drawing/2014/main" id="{301F4302-F88E-465D-B440-5A00EB68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4" y="4077930"/>
            <a:ext cx="598758" cy="59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Image result for shortness of breath animated images">
            <a:extLst>
              <a:ext uri="{FF2B5EF4-FFF2-40B4-BE49-F238E27FC236}">
                <a16:creationId xmlns:a16="http://schemas.microsoft.com/office/drawing/2014/main" id="{FDDD41CB-F100-43E5-8761-72F0946B4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3"/>
          <a:stretch/>
        </p:blipFill>
        <p:spPr bwMode="auto">
          <a:xfrm>
            <a:off x="1563144" y="3227169"/>
            <a:ext cx="546456" cy="5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Image result for tinnitus animated images">
            <a:extLst>
              <a:ext uri="{FF2B5EF4-FFF2-40B4-BE49-F238E27FC236}">
                <a16:creationId xmlns:a16="http://schemas.microsoft.com/office/drawing/2014/main" id="{5044A8BA-55A2-4D64-9AF3-0E803717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6" y="3524490"/>
            <a:ext cx="553944" cy="5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irregular breathinganimated images">
            <a:extLst>
              <a:ext uri="{FF2B5EF4-FFF2-40B4-BE49-F238E27FC236}">
                <a16:creationId xmlns:a16="http://schemas.microsoft.com/office/drawing/2014/main" id="{B69703E4-FBBE-443D-A5FC-315E77F2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11" y="3833783"/>
            <a:ext cx="589129" cy="5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BC6BFD8-1625-4ECF-A3CE-38ABFD40AABD}"/>
              </a:ext>
            </a:extLst>
          </p:cNvPr>
          <p:cNvSpPr/>
          <p:nvPr/>
        </p:nvSpPr>
        <p:spPr>
          <a:xfrm>
            <a:off x="3641269" y="1545434"/>
            <a:ext cx="144563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18591E-49A6-4092-9A53-338CAD5C20A3}"/>
              </a:ext>
            </a:extLst>
          </p:cNvPr>
          <p:cNvSpPr/>
          <p:nvPr/>
        </p:nvSpPr>
        <p:spPr>
          <a:xfrm>
            <a:off x="3641269" y="2292085"/>
            <a:ext cx="1445630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B9EF4A-C345-4EE1-853E-60CC786BD654}"/>
              </a:ext>
            </a:extLst>
          </p:cNvPr>
          <p:cNvSpPr/>
          <p:nvPr/>
        </p:nvSpPr>
        <p:spPr>
          <a:xfrm>
            <a:off x="3641269" y="2984373"/>
            <a:ext cx="144563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D1D551-1BF5-43AF-8B4B-F39721FF27FF}"/>
              </a:ext>
            </a:extLst>
          </p:cNvPr>
          <p:cNvSpPr/>
          <p:nvPr/>
        </p:nvSpPr>
        <p:spPr>
          <a:xfrm>
            <a:off x="3641269" y="3731024"/>
            <a:ext cx="1445630" cy="369332"/>
          </a:xfrm>
          <a:prstGeom prst="rect">
            <a:avLst/>
          </a:prstGeom>
          <a:solidFill>
            <a:srgbClr val="EC7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108E58-0753-4F2B-A4DB-45BB63FB20BE}"/>
              </a:ext>
            </a:extLst>
          </p:cNvPr>
          <p:cNvSpPr/>
          <p:nvPr/>
        </p:nvSpPr>
        <p:spPr>
          <a:xfrm>
            <a:off x="3641269" y="4425984"/>
            <a:ext cx="1445630" cy="369332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728B5F-D549-4DEB-BB5F-426421749D7F}"/>
              </a:ext>
            </a:extLst>
          </p:cNvPr>
          <p:cNvCxnSpPr/>
          <p:nvPr/>
        </p:nvCxnSpPr>
        <p:spPr>
          <a:xfrm flipV="1">
            <a:off x="2381433" y="1730100"/>
            <a:ext cx="985711" cy="8758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A1079C-BE56-4E25-8123-52CE1C0C7DB2}"/>
              </a:ext>
            </a:extLst>
          </p:cNvPr>
          <p:cNvCxnSpPr/>
          <p:nvPr/>
        </p:nvCxnSpPr>
        <p:spPr>
          <a:xfrm flipV="1">
            <a:off x="2381433" y="2527825"/>
            <a:ext cx="1039499" cy="2971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337EB-5DCB-4A99-B779-8BE77DDE91B7}"/>
              </a:ext>
            </a:extLst>
          </p:cNvPr>
          <p:cNvCxnSpPr/>
          <p:nvPr/>
        </p:nvCxnSpPr>
        <p:spPr>
          <a:xfrm flipV="1">
            <a:off x="2381433" y="3185068"/>
            <a:ext cx="985711" cy="75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35A02D-1D5C-418F-BE5F-24C7415A785C}"/>
              </a:ext>
            </a:extLst>
          </p:cNvPr>
          <p:cNvCxnSpPr/>
          <p:nvPr/>
        </p:nvCxnSpPr>
        <p:spPr>
          <a:xfrm>
            <a:off x="2398388" y="3532430"/>
            <a:ext cx="1022544" cy="3645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D301E8-E88F-43D4-B352-69AE4F53DD86}"/>
              </a:ext>
            </a:extLst>
          </p:cNvPr>
          <p:cNvCxnSpPr/>
          <p:nvPr/>
        </p:nvCxnSpPr>
        <p:spPr>
          <a:xfrm>
            <a:off x="2379971" y="3992817"/>
            <a:ext cx="987173" cy="5673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D8AFE54-B51F-49AA-AF3C-AB8AEB298808}"/>
              </a:ext>
            </a:extLst>
          </p:cNvPr>
          <p:cNvSpPr/>
          <p:nvPr/>
        </p:nvSpPr>
        <p:spPr>
          <a:xfrm>
            <a:off x="5203851" y="1545434"/>
            <a:ext cx="14456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78%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568CDD-5FEF-49E5-B98E-AA74F01A7D30}"/>
              </a:ext>
            </a:extLst>
          </p:cNvPr>
          <p:cNvSpPr/>
          <p:nvPr/>
        </p:nvSpPr>
        <p:spPr>
          <a:xfrm>
            <a:off x="3521261" y="5232190"/>
            <a:ext cx="1845131" cy="66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Samples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90FFC9-11F7-4C46-95C1-D55077972FAB}"/>
              </a:ext>
            </a:extLst>
          </p:cNvPr>
          <p:cNvSpPr/>
          <p:nvPr/>
        </p:nvSpPr>
        <p:spPr>
          <a:xfrm>
            <a:off x="5203851" y="2307068"/>
            <a:ext cx="14456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E8D3E"/>
                </a:solidFill>
              </a:rPr>
              <a:t>81%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E53F5F-BB1B-4504-BDDE-06A77D8CD1F3}"/>
              </a:ext>
            </a:extLst>
          </p:cNvPr>
          <p:cNvSpPr/>
          <p:nvPr/>
        </p:nvSpPr>
        <p:spPr>
          <a:xfrm>
            <a:off x="5203851" y="2980213"/>
            <a:ext cx="14456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83%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FF913F2-C1B9-4575-94B2-B590B5613A25}"/>
              </a:ext>
            </a:extLst>
          </p:cNvPr>
          <p:cNvSpPr/>
          <p:nvPr/>
        </p:nvSpPr>
        <p:spPr>
          <a:xfrm>
            <a:off x="6585353" y="2654998"/>
            <a:ext cx="1039499" cy="669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14CC71-4EDF-4E7D-B2E2-8B682FE21B6A}"/>
              </a:ext>
            </a:extLst>
          </p:cNvPr>
          <p:cNvSpPr/>
          <p:nvPr/>
        </p:nvSpPr>
        <p:spPr>
          <a:xfrm>
            <a:off x="8017398" y="2126357"/>
            <a:ext cx="1445630" cy="369332"/>
          </a:xfrm>
          <a:prstGeom prst="rect">
            <a:avLst/>
          </a:prstGeom>
          <a:solidFill>
            <a:srgbClr val="EC7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E2956B-8443-470A-8C34-2129E96FBB03}"/>
              </a:ext>
            </a:extLst>
          </p:cNvPr>
          <p:cNvSpPr/>
          <p:nvPr/>
        </p:nvSpPr>
        <p:spPr>
          <a:xfrm>
            <a:off x="8017398" y="2873008"/>
            <a:ext cx="1445630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A1AFD3-1F58-41A1-AFAA-27B78BC8B5AE}"/>
              </a:ext>
            </a:extLst>
          </p:cNvPr>
          <p:cNvSpPr/>
          <p:nvPr/>
        </p:nvSpPr>
        <p:spPr>
          <a:xfrm>
            <a:off x="8017398" y="3565296"/>
            <a:ext cx="144563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C3C0B8-DDDC-47E3-9F9E-982D31E8624A}"/>
              </a:ext>
            </a:extLst>
          </p:cNvPr>
          <p:cNvSpPr/>
          <p:nvPr/>
        </p:nvSpPr>
        <p:spPr>
          <a:xfrm>
            <a:off x="8017398" y="4311947"/>
            <a:ext cx="1445630" cy="369332"/>
          </a:xfrm>
          <a:prstGeom prst="rect">
            <a:avLst/>
          </a:prstGeom>
          <a:solidFill>
            <a:srgbClr val="EC7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B69FF1-DAD9-4EAE-A908-DA5EF945D6B1}"/>
              </a:ext>
            </a:extLst>
          </p:cNvPr>
          <p:cNvSpPr/>
          <p:nvPr/>
        </p:nvSpPr>
        <p:spPr>
          <a:xfrm>
            <a:off x="8017398" y="5006907"/>
            <a:ext cx="1445630" cy="369332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D84A16-A8BE-4EAF-8F08-CF5E219635D1}"/>
              </a:ext>
            </a:extLst>
          </p:cNvPr>
          <p:cNvSpPr/>
          <p:nvPr/>
        </p:nvSpPr>
        <p:spPr>
          <a:xfrm>
            <a:off x="8017398" y="2503676"/>
            <a:ext cx="144563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E5330B-7E50-4746-85F2-C5954642F80C}"/>
              </a:ext>
            </a:extLst>
          </p:cNvPr>
          <p:cNvSpPr/>
          <p:nvPr/>
        </p:nvSpPr>
        <p:spPr>
          <a:xfrm>
            <a:off x="8017398" y="3226692"/>
            <a:ext cx="1445630" cy="369332"/>
          </a:xfrm>
          <a:prstGeom prst="rect">
            <a:avLst/>
          </a:prstGeom>
          <a:solidFill>
            <a:srgbClr val="F89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67D115-F5C0-4820-A2C0-2EBB9F401F64}"/>
              </a:ext>
            </a:extLst>
          </p:cNvPr>
          <p:cNvSpPr/>
          <p:nvPr/>
        </p:nvSpPr>
        <p:spPr>
          <a:xfrm>
            <a:off x="8017398" y="3937050"/>
            <a:ext cx="1445630" cy="369332"/>
          </a:xfrm>
          <a:prstGeom prst="rect">
            <a:avLst/>
          </a:prstGeom>
          <a:solidFill>
            <a:srgbClr val="CE8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B9D592-4965-4F5F-982A-4711A4FC2312}"/>
              </a:ext>
            </a:extLst>
          </p:cNvPr>
          <p:cNvSpPr/>
          <p:nvPr/>
        </p:nvSpPr>
        <p:spPr>
          <a:xfrm>
            <a:off x="8017398" y="4632010"/>
            <a:ext cx="144563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173E17-CE05-4540-8DE9-22FF5C784760}"/>
              </a:ext>
            </a:extLst>
          </p:cNvPr>
          <p:cNvSpPr txBox="1"/>
          <p:nvPr/>
        </p:nvSpPr>
        <p:spPr>
          <a:xfrm>
            <a:off x="7978527" y="773646"/>
            <a:ext cx="1668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1M </a:t>
            </a:r>
            <a:r>
              <a:rPr lang="en-US" sz="2000" dirty="0"/>
              <a:t>Records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1B0BEF-4E7A-4C11-8510-514343D969D7}"/>
              </a:ext>
            </a:extLst>
          </p:cNvPr>
          <p:cNvSpPr/>
          <p:nvPr/>
        </p:nvSpPr>
        <p:spPr>
          <a:xfrm>
            <a:off x="8017398" y="1753032"/>
            <a:ext cx="1445630" cy="369332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84ABFE-8F01-4E7F-8AE6-265425CD9DCF}"/>
              </a:ext>
            </a:extLst>
          </p:cNvPr>
          <p:cNvSpPr/>
          <p:nvPr/>
        </p:nvSpPr>
        <p:spPr>
          <a:xfrm>
            <a:off x="8017398" y="1383700"/>
            <a:ext cx="1445630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81A220D-7D74-46A7-B1D2-F60B34046D41}"/>
              </a:ext>
            </a:extLst>
          </p:cNvPr>
          <p:cNvSpPr/>
          <p:nvPr/>
        </p:nvSpPr>
        <p:spPr>
          <a:xfrm>
            <a:off x="6283987" y="3286784"/>
            <a:ext cx="1445630" cy="66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DF6B89-7CA2-4FAD-9A9E-C877AFDF9597}"/>
              </a:ext>
            </a:extLst>
          </p:cNvPr>
          <p:cNvSpPr/>
          <p:nvPr/>
        </p:nvSpPr>
        <p:spPr>
          <a:xfrm>
            <a:off x="9889481" y="1971753"/>
            <a:ext cx="1975930" cy="201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84%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9713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FEB23AB-4250-41AE-897F-207635E7D881}"/>
              </a:ext>
            </a:extLst>
          </p:cNvPr>
          <p:cNvSpPr/>
          <p:nvPr/>
        </p:nvSpPr>
        <p:spPr>
          <a:xfrm>
            <a:off x="934938" y="4247571"/>
            <a:ext cx="144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profile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0" y="140732"/>
            <a:ext cx="4895807" cy="989268"/>
            <a:chOff x="7296194" y="338841"/>
            <a:chExt cx="4895807" cy="11028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296194" y="338841"/>
              <a:ext cx="4034870" cy="92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4800" b="0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useo 700"/>
                  <a:ea typeface="+mn-ea"/>
                  <a:cs typeface="+mn-cs"/>
                </a:rPr>
                <a:t>Our Solution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3776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12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1BAD47-7FB9-495B-B9A8-BC2BAAF5BDB9}"/>
              </a:ext>
            </a:extLst>
          </p:cNvPr>
          <p:cNvGrpSpPr/>
          <p:nvPr/>
        </p:nvGrpSpPr>
        <p:grpSpPr>
          <a:xfrm>
            <a:off x="6189911" y="6273925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9EC35ED-7244-4482-B7BD-C088234D81D7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D9C60E-0800-44FD-8A79-B7C523063F07}"/>
                </a:ext>
              </a:extLst>
            </p:cNvPr>
            <p:cNvSpPr txBox="1"/>
            <p:nvPr/>
          </p:nvSpPr>
          <p:spPr>
            <a:xfrm>
              <a:off x="1351726" y="5715220"/>
              <a:ext cx="1000195" cy="23609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Analysis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CC1723-B79B-4523-A86B-8E1F58E6AD23}"/>
              </a:ext>
            </a:extLst>
          </p:cNvPr>
          <p:cNvGrpSpPr/>
          <p:nvPr/>
        </p:nvGrpSpPr>
        <p:grpSpPr>
          <a:xfrm>
            <a:off x="4556294" y="6260749"/>
            <a:ext cx="1539706" cy="477871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3B43F9F-B5D2-4130-BA6C-DE556A443448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36883A-A984-4056-88D4-FCBC754E1301}"/>
                </a:ext>
              </a:extLst>
            </p:cNvPr>
            <p:cNvSpPr txBox="1"/>
            <p:nvPr/>
          </p:nvSpPr>
          <p:spPr>
            <a:xfrm>
              <a:off x="1320336" y="5713765"/>
              <a:ext cx="1117201" cy="23754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Methods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B9344B-3862-42B2-8383-F5C3BF9F0114}"/>
              </a:ext>
            </a:extLst>
          </p:cNvPr>
          <p:cNvGrpSpPr/>
          <p:nvPr/>
        </p:nvGrpSpPr>
        <p:grpSpPr>
          <a:xfrm>
            <a:off x="7842084" y="6140466"/>
            <a:ext cx="1668879" cy="614273"/>
            <a:chOff x="1100947" y="5674312"/>
            <a:chExt cx="1501750" cy="28371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EAEDD94-C4FF-4D99-8736-44785AF9341D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6B0351-0659-4A07-BCDA-6EA4A4D11671}"/>
                </a:ext>
              </a:extLst>
            </p:cNvPr>
            <p:cNvSpPr txBox="1"/>
            <p:nvPr/>
          </p:nvSpPr>
          <p:spPr>
            <a:xfrm>
              <a:off x="1433215" y="5766513"/>
              <a:ext cx="837211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</a:rPr>
                <a:t>Results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ABE65E-48A9-4E30-8300-BE02E15C566E}"/>
              </a:ext>
            </a:extLst>
          </p:cNvPr>
          <p:cNvGrpSpPr/>
          <p:nvPr/>
        </p:nvGrpSpPr>
        <p:grpSpPr>
          <a:xfrm>
            <a:off x="2866257" y="6252564"/>
            <a:ext cx="1577570" cy="494239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AC21213-C3AE-4ABC-87F0-88CF0CA791D1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32CC9A-3DC3-4DF9-B3BB-08A608E7E064}"/>
                </a:ext>
              </a:extLst>
            </p:cNvPr>
            <p:cNvSpPr txBox="1"/>
            <p:nvPr/>
          </p:nvSpPr>
          <p:spPr>
            <a:xfrm>
              <a:off x="1176859" y="5721632"/>
              <a:ext cx="1349927" cy="229677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Background</a:t>
              </a:r>
            </a:p>
          </p:txBody>
        </p:sp>
      </p:grp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C45744-1C41-434B-96E5-896B47719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13616" r="1532" b="7275"/>
          <a:stretch/>
        </p:blipFill>
        <p:spPr>
          <a:xfrm>
            <a:off x="291454" y="1130000"/>
            <a:ext cx="11252846" cy="48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F64F34-1965-47C9-BAF8-27B048BA7153}"/>
              </a:ext>
            </a:extLst>
          </p:cNvPr>
          <p:cNvSpPr/>
          <p:nvPr/>
        </p:nvSpPr>
        <p:spPr>
          <a:xfrm>
            <a:off x="3952567" y="2979577"/>
            <a:ext cx="4002300" cy="898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696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F64F34-1965-47C9-BAF8-27B048BA7153}"/>
              </a:ext>
            </a:extLst>
          </p:cNvPr>
          <p:cNvSpPr/>
          <p:nvPr/>
        </p:nvSpPr>
        <p:spPr>
          <a:xfrm>
            <a:off x="0" y="527322"/>
            <a:ext cx="4002300" cy="898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dirty="0">
                <a:solidFill>
                  <a:schemeClr val="tx1"/>
                </a:solidFill>
              </a:rP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2C8CC5-6E49-4CEF-99A0-95821971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" y="1520094"/>
            <a:ext cx="5206395" cy="412767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3C8E9D-FC2E-448D-84BC-CC77BEF2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96736"/>
              </p:ext>
            </p:extLst>
          </p:nvPr>
        </p:nvGraphicFramePr>
        <p:xfrm>
          <a:off x="6813178" y="1598664"/>
          <a:ext cx="3000351" cy="2635440"/>
        </p:xfrm>
        <a:graphic>
          <a:graphicData uri="http://schemas.openxmlformats.org/drawingml/2006/table">
            <a:tbl>
              <a:tblPr/>
              <a:tblGrid>
                <a:gridCol w="1871187">
                  <a:extLst>
                    <a:ext uri="{9D8B030D-6E8A-4147-A177-3AD203B41FA5}">
                      <a16:colId xmlns:a16="http://schemas.microsoft.com/office/drawing/2014/main" val="4055227230"/>
                    </a:ext>
                  </a:extLst>
                </a:gridCol>
                <a:gridCol w="1129164">
                  <a:extLst>
                    <a:ext uri="{9D8B030D-6E8A-4147-A177-3AD203B41FA5}">
                      <a16:colId xmlns:a16="http://schemas.microsoft.com/office/drawing/2014/main" val="356599177"/>
                    </a:ext>
                  </a:extLst>
                </a:gridCol>
              </a:tblGrid>
              <a:tr h="263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Symptom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337257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Hearing loss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889783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93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36386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irritation redness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889385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61858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Nasal irritation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889375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08765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Irregular breathing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76364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Tinnitus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888852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05874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Shortness of breath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888295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003353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Skin redness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888290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C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137146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Vomiting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0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04946"/>
                  </a:ext>
                </a:extLst>
              </a:tr>
              <a:tr h="26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Skin burns burning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887761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5727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4481EC8-495A-440B-98EC-B7AD878F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73" y="4418696"/>
            <a:ext cx="6550679" cy="22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F64F34-1965-47C9-BAF8-27B048BA7153}"/>
              </a:ext>
            </a:extLst>
          </p:cNvPr>
          <p:cNvSpPr/>
          <p:nvPr/>
        </p:nvSpPr>
        <p:spPr>
          <a:xfrm>
            <a:off x="0" y="527322"/>
            <a:ext cx="4002300" cy="898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dirty="0">
                <a:solidFill>
                  <a:schemeClr val="tx1"/>
                </a:solidFill>
              </a:rPr>
              <a:t>APPENDIX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BA6FF-1BD2-4DD7-BE67-A6D4706B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1" y="1533745"/>
            <a:ext cx="11715078" cy="2524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D7550-61E8-4AEB-999E-63068951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9" y="4369212"/>
            <a:ext cx="11645849" cy="14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9">
            <a:extLst>
              <a:ext uri="{FF2B5EF4-FFF2-40B4-BE49-F238E27FC236}">
                <a16:creationId xmlns:a16="http://schemas.microsoft.com/office/drawing/2014/main" id="{A56F0A64-E8FB-43C0-A5E8-23C13CE40532}"/>
              </a:ext>
            </a:extLst>
          </p:cNvPr>
          <p:cNvSpPr/>
          <p:nvPr/>
        </p:nvSpPr>
        <p:spPr>
          <a:xfrm rot="10800000" flipH="1" flipV="1">
            <a:off x="7283880" y="4903910"/>
            <a:ext cx="1766809" cy="711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82651119-F2E7-4496-BDAE-8C26E2795A50}"/>
              </a:ext>
            </a:extLst>
          </p:cNvPr>
          <p:cNvSpPr/>
          <p:nvPr/>
        </p:nvSpPr>
        <p:spPr>
          <a:xfrm rot="10800000" flipH="1" flipV="1">
            <a:off x="5024117" y="4909772"/>
            <a:ext cx="1820249" cy="727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1">
            <a:extLst>
              <a:ext uri="{FF2B5EF4-FFF2-40B4-BE49-F238E27FC236}">
                <a16:creationId xmlns:a16="http://schemas.microsoft.com/office/drawing/2014/main" id="{21AD57F5-72FD-4831-A391-EB4B68B1740E}"/>
              </a:ext>
            </a:extLst>
          </p:cNvPr>
          <p:cNvSpPr/>
          <p:nvPr/>
        </p:nvSpPr>
        <p:spPr>
          <a:xfrm rot="10800000" flipH="1" flipV="1">
            <a:off x="556365" y="4948473"/>
            <a:ext cx="1710061" cy="666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9EB52FCC-650F-41C6-B474-0CFDB4D626BA}"/>
              </a:ext>
            </a:extLst>
          </p:cNvPr>
          <p:cNvSpPr/>
          <p:nvPr/>
        </p:nvSpPr>
        <p:spPr>
          <a:xfrm rot="10800000" flipH="1" flipV="1">
            <a:off x="2825323" y="4929022"/>
            <a:ext cx="1721735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B23AB-4250-41AE-897F-207635E7D881}"/>
              </a:ext>
            </a:extLst>
          </p:cNvPr>
          <p:cNvSpPr/>
          <p:nvPr/>
        </p:nvSpPr>
        <p:spPr>
          <a:xfrm>
            <a:off x="611340" y="4907145"/>
            <a:ext cx="1477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useo 500" panose="02000000000000000000" pitchFamily="50" charset="0"/>
              </a:rPr>
              <a:t>Nitesh </a:t>
            </a:r>
            <a:r>
              <a:rPr lang="en-US" sz="2000" dirty="0" err="1">
                <a:latin typeface="Museo 500" panose="02000000000000000000" pitchFamily="50" charset="0"/>
              </a:rPr>
              <a:t>Maruthi</a:t>
            </a:r>
            <a:endParaRPr lang="en-US" sz="2000" dirty="0">
              <a:latin typeface="Museo 500" panose="02000000000000000000" pitchFamily="50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54900E-3616-4430-80B4-CA13585FAA1E}"/>
              </a:ext>
            </a:extLst>
          </p:cNvPr>
          <p:cNvSpPr/>
          <p:nvPr/>
        </p:nvSpPr>
        <p:spPr>
          <a:xfrm>
            <a:off x="6989943" y="4078293"/>
            <a:ext cx="144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useo 500" panose="020000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infographics</a:t>
            </a:r>
            <a:endParaRPr lang="en-US" sz="1400">
              <a:solidFill>
                <a:schemeClr val="bg1"/>
              </a:solidFill>
              <a:latin typeface="Museo 500" panose="02000000000000000000" pitchFamily="50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629A3-08E5-405E-B20E-C4611F8CA3DB}"/>
              </a:ext>
            </a:extLst>
          </p:cNvPr>
          <p:cNvSpPr/>
          <p:nvPr/>
        </p:nvSpPr>
        <p:spPr>
          <a:xfrm>
            <a:off x="2862196" y="4907145"/>
            <a:ext cx="1446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useo 500" panose="02000000000000000000" pitchFamily="50" charset="0"/>
              </a:rPr>
              <a:t>Harish </a:t>
            </a:r>
            <a:r>
              <a:rPr lang="en-US" sz="2000" dirty="0" err="1">
                <a:latin typeface="Museo 500" panose="02000000000000000000" pitchFamily="50" charset="0"/>
              </a:rPr>
              <a:t>Patlolla</a:t>
            </a:r>
            <a:endParaRPr lang="en-US" sz="2000" dirty="0">
              <a:latin typeface="Museo 500" panose="02000000000000000000" pitchFamily="50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3B6C6A-E5B1-420D-AAD0-03234EA41D11}"/>
              </a:ext>
            </a:extLst>
          </p:cNvPr>
          <p:cNvSpPr/>
          <p:nvPr/>
        </p:nvSpPr>
        <p:spPr>
          <a:xfrm>
            <a:off x="5107854" y="4889024"/>
            <a:ext cx="1446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useo 500" panose="02000000000000000000" pitchFamily="50" charset="0"/>
              </a:rPr>
              <a:t>Sai </a:t>
            </a:r>
            <a:r>
              <a:rPr lang="en-US" sz="2000" dirty="0" err="1">
                <a:latin typeface="Museo 500" panose="02000000000000000000" pitchFamily="50" charset="0"/>
              </a:rPr>
              <a:t>Teja</a:t>
            </a:r>
            <a:endParaRPr lang="en-US" sz="2000" dirty="0">
              <a:latin typeface="Museo 500" panose="02000000000000000000" pitchFamily="50" charset="0"/>
            </a:endParaRPr>
          </a:p>
          <a:p>
            <a:pPr algn="ctr"/>
            <a:r>
              <a:rPr lang="en-US" sz="2000" dirty="0">
                <a:latin typeface="Museo 500" panose="02000000000000000000" pitchFamily="50" charset="0"/>
              </a:rPr>
              <a:t> </a:t>
            </a:r>
            <a:r>
              <a:rPr lang="en-US" sz="2000" dirty="0" err="1">
                <a:latin typeface="Museo 500" panose="02000000000000000000" pitchFamily="50" charset="0"/>
              </a:rPr>
              <a:t>Sagi</a:t>
            </a:r>
            <a:endParaRPr lang="en-US" sz="2000" dirty="0">
              <a:latin typeface="Museo 500" panose="02000000000000000000" pitchFamily="50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59BE083-EF24-4A24-BE91-FDECC2E3024A}"/>
              </a:ext>
            </a:extLst>
          </p:cNvPr>
          <p:cNvSpPr/>
          <p:nvPr/>
        </p:nvSpPr>
        <p:spPr>
          <a:xfrm>
            <a:off x="5073904" y="2239233"/>
            <a:ext cx="1560931" cy="2379533"/>
          </a:xfrm>
          <a:custGeom>
            <a:avLst/>
            <a:gdLst>
              <a:gd name="connsiteX0" fmla="*/ 0 w 1446496"/>
              <a:gd name="connsiteY0" fmla="*/ 0 h 1528687"/>
              <a:gd name="connsiteX1" fmla="*/ 1446496 w 1446496"/>
              <a:gd name="connsiteY1" fmla="*/ 0 h 1528687"/>
              <a:gd name="connsiteX2" fmla="*/ 1446496 w 1446496"/>
              <a:gd name="connsiteY2" fmla="*/ 1528687 h 1528687"/>
              <a:gd name="connsiteX3" fmla="*/ 0 w 1446496"/>
              <a:gd name="connsiteY3" fmla="*/ 1528687 h 15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496" h="1528687">
                <a:moveTo>
                  <a:pt x="0" y="0"/>
                </a:moveTo>
                <a:lnTo>
                  <a:pt x="1446496" y="0"/>
                </a:lnTo>
                <a:lnTo>
                  <a:pt x="1446496" y="1528687"/>
                </a:lnTo>
                <a:lnTo>
                  <a:pt x="0" y="15286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3F8F1B9-FC3A-4443-BD9E-B7AEF083031B}"/>
              </a:ext>
            </a:extLst>
          </p:cNvPr>
          <p:cNvSpPr/>
          <p:nvPr/>
        </p:nvSpPr>
        <p:spPr>
          <a:xfrm>
            <a:off x="549893" y="2217963"/>
            <a:ext cx="1600516" cy="2358594"/>
          </a:xfrm>
          <a:custGeom>
            <a:avLst/>
            <a:gdLst>
              <a:gd name="connsiteX0" fmla="*/ 0 w 1446496"/>
              <a:gd name="connsiteY0" fmla="*/ 0 h 1528687"/>
              <a:gd name="connsiteX1" fmla="*/ 1446496 w 1446496"/>
              <a:gd name="connsiteY1" fmla="*/ 0 h 1528687"/>
              <a:gd name="connsiteX2" fmla="*/ 1446496 w 1446496"/>
              <a:gd name="connsiteY2" fmla="*/ 1528687 h 1528687"/>
              <a:gd name="connsiteX3" fmla="*/ 0 w 1446496"/>
              <a:gd name="connsiteY3" fmla="*/ 1528687 h 1528687"/>
              <a:gd name="connsiteX4" fmla="*/ 0 w 1446496"/>
              <a:gd name="connsiteY4" fmla="*/ 0 h 15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6496" h="1528687">
                <a:moveTo>
                  <a:pt x="0" y="0"/>
                </a:moveTo>
                <a:lnTo>
                  <a:pt x="1446496" y="0"/>
                </a:lnTo>
                <a:lnTo>
                  <a:pt x="1446496" y="1528687"/>
                </a:lnTo>
                <a:lnTo>
                  <a:pt x="0" y="152868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D3C2CB2-ECCF-4441-9EA2-B59E942211CB}"/>
              </a:ext>
            </a:extLst>
          </p:cNvPr>
          <p:cNvSpPr/>
          <p:nvPr/>
        </p:nvSpPr>
        <p:spPr>
          <a:xfrm>
            <a:off x="2804032" y="2217034"/>
            <a:ext cx="1581180" cy="2379533"/>
          </a:xfrm>
          <a:custGeom>
            <a:avLst/>
            <a:gdLst>
              <a:gd name="connsiteX0" fmla="*/ 0 w 1447800"/>
              <a:gd name="connsiteY0" fmla="*/ 0 h 1528762"/>
              <a:gd name="connsiteX1" fmla="*/ 1447800 w 1447800"/>
              <a:gd name="connsiteY1" fmla="*/ 0 h 1528762"/>
              <a:gd name="connsiteX2" fmla="*/ 1447800 w 1447800"/>
              <a:gd name="connsiteY2" fmla="*/ 1528762 h 1528762"/>
              <a:gd name="connsiteX3" fmla="*/ 0 w 1447800"/>
              <a:gd name="connsiteY3" fmla="*/ 1528762 h 1528762"/>
              <a:gd name="connsiteX4" fmla="*/ 0 w 1447800"/>
              <a:gd name="connsiteY4" fmla="*/ 0 h 152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1528762">
                <a:moveTo>
                  <a:pt x="0" y="0"/>
                </a:moveTo>
                <a:lnTo>
                  <a:pt x="1447800" y="0"/>
                </a:lnTo>
                <a:lnTo>
                  <a:pt x="1447800" y="1528762"/>
                </a:lnTo>
                <a:lnTo>
                  <a:pt x="0" y="152876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ACF4B6-43EF-4301-A49E-742A6C902177}"/>
              </a:ext>
            </a:extLst>
          </p:cNvPr>
          <p:cNvSpPr/>
          <p:nvPr/>
        </p:nvSpPr>
        <p:spPr>
          <a:xfrm>
            <a:off x="7308707" y="2217034"/>
            <a:ext cx="1536106" cy="2379533"/>
          </a:xfrm>
          <a:custGeom>
            <a:avLst/>
            <a:gdLst>
              <a:gd name="connsiteX0" fmla="*/ 0 w 1447800"/>
              <a:gd name="connsiteY0" fmla="*/ 0 h 1528762"/>
              <a:gd name="connsiteX1" fmla="*/ 1447800 w 1447800"/>
              <a:gd name="connsiteY1" fmla="*/ 0 h 1528762"/>
              <a:gd name="connsiteX2" fmla="*/ 1447800 w 1447800"/>
              <a:gd name="connsiteY2" fmla="*/ 1528762 h 1528762"/>
              <a:gd name="connsiteX3" fmla="*/ 0 w 1447800"/>
              <a:gd name="connsiteY3" fmla="*/ 1528762 h 1528762"/>
              <a:gd name="connsiteX4" fmla="*/ 0 w 1447800"/>
              <a:gd name="connsiteY4" fmla="*/ 0 h 152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1528762">
                <a:moveTo>
                  <a:pt x="0" y="0"/>
                </a:moveTo>
                <a:lnTo>
                  <a:pt x="1447800" y="0"/>
                </a:lnTo>
                <a:lnTo>
                  <a:pt x="1447800" y="1528762"/>
                </a:lnTo>
                <a:lnTo>
                  <a:pt x="0" y="152876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0" y="256875"/>
            <a:ext cx="4908789" cy="964216"/>
            <a:chOff x="7283212" y="-24053"/>
            <a:chExt cx="4908789" cy="146575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-24053"/>
              <a:ext cx="1747838" cy="1465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283212" y="199103"/>
              <a:ext cx="4034870" cy="11696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The </a:t>
              </a:r>
              <a:r>
                <a:rPr lang="en-US" sz="4400" spc="-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Antedote</a:t>
              </a:r>
              <a:endParaRPr lang="en-ID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659F7F4-D0D9-4086-8D50-9087CE2C4A32}"/>
              </a:ext>
            </a:extLst>
          </p:cNvPr>
          <p:cNvSpPr/>
          <p:nvPr/>
        </p:nvSpPr>
        <p:spPr>
          <a:xfrm>
            <a:off x="9494034" y="2249702"/>
            <a:ext cx="1536106" cy="2358593"/>
          </a:xfrm>
          <a:custGeom>
            <a:avLst/>
            <a:gdLst>
              <a:gd name="connsiteX0" fmla="*/ 0 w 1447800"/>
              <a:gd name="connsiteY0" fmla="*/ 0 h 1528762"/>
              <a:gd name="connsiteX1" fmla="*/ 1447800 w 1447800"/>
              <a:gd name="connsiteY1" fmla="*/ 0 h 1528762"/>
              <a:gd name="connsiteX2" fmla="*/ 1447800 w 1447800"/>
              <a:gd name="connsiteY2" fmla="*/ 1528762 h 1528762"/>
              <a:gd name="connsiteX3" fmla="*/ 0 w 1447800"/>
              <a:gd name="connsiteY3" fmla="*/ 1528762 h 1528762"/>
              <a:gd name="connsiteX4" fmla="*/ 0 w 1447800"/>
              <a:gd name="connsiteY4" fmla="*/ 0 h 152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1528762">
                <a:moveTo>
                  <a:pt x="0" y="0"/>
                </a:moveTo>
                <a:lnTo>
                  <a:pt x="1447800" y="0"/>
                </a:lnTo>
                <a:lnTo>
                  <a:pt x="1447800" y="1528762"/>
                </a:lnTo>
                <a:lnTo>
                  <a:pt x="0" y="152876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Freeform 59">
            <a:extLst>
              <a:ext uri="{FF2B5EF4-FFF2-40B4-BE49-F238E27FC236}">
                <a16:creationId xmlns:a16="http://schemas.microsoft.com/office/drawing/2014/main" id="{1DB2A55C-ED31-49F4-9355-C73A74C0BC8D}"/>
              </a:ext>
            </a:extLst>
          </p:cNvPr>
          <p:cNvSpPr/>
          <p:nvPr/>
        </p:nvSpPr>
        <p:spPr>
          <a:xfrm rot="10800000" flipH="1" flipV="1">
            <a:off x="9490202" y="4894700"/>
            <a:ext cx="1718571" cy="720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0E3681-2A6B-454B-89C8-B762F0DF18B4}"/>
              </a:ext>
            </a:extLst>
          </p:cNvPr>
          <p:cNvSpPr/>
          <p:nvPr/>
        </p:nvSpPr>
        <p:spPr>
          <a:xfrm>
            <a:off x="7353512" y="4889024"/>
            <a:ext cx="1446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useo 500" panose="02000000000000000000" pitchFamily="50" charset="0"/>
              </a:rPr>
              <a:t>Yasha Pastaria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95CA23-8FFF-4B61-BC0C-DB57D852D4A3}"/>
              </a:ext>
            </a:extLst>
          </p:cNvPr>
          <p:cNvSpPr/>
          <p:nvPr/>
        </p:nvSpPr>
        <p:spPr>
          <a:xfrm>
            <a:off x="9538840" y="4874808"/>
            <a:ext cx="17185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useo 500" panose="02000000000000000000" pitchFamily="50" charset="0"/>
              </a:rPr>
              <a:t>Gopi </a:t>
            </a:r>
            <a:r>
              <a:rPr lang="en-US" sz="2000" dirty="0" err="1">
                <a:latin typeface="Museo 500" panose="02000000000000000000" pitchFamily="50" charset="0"/>
              </a:rPr>
              <a:t>Govindarajula</a:t>
            </a:r>
            <a:endParaRPr lang="en-US" sz="2000" dirty="0">
              <a:latin typeface="Museo 500" panose="020000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0B8A2E-0562-40E0-9AC3-8D0D7B77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202" y="2162929"/>
            <a:ext cx="1718571" cy="2509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5F9C2A-F7D4-4175-A050-4EAE4F7D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2" y="2175589"/>
            <a:ext cx="1710061" cy="2509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2A15C7-C579-40BE-B810-D0B5F5B80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04" y="2162928"/>
            <a:ext cx="1766810" cy="2509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424FD-2096-4B81-8112-49744AA84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010" y="2175819"/>
            <a:ext cx="1721736" cy="249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7D3AB-87CD-440F-B7FF-209334C6B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210" y="2156280"/>
            <a:ext cx="1842606" cy="25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B497E-A6FF-44E3-B8D1-37F9831A6A06}"/>
              </a:ext>
            </a:extLst>
          </p:cNvPr>
          <p:cNvSpPr txBox="1"/>
          <p:nvPr/>
        </p:nvSpPr>
        <p:spPr>
          <a:xfrm>
            <a:off x="11543071" y="6210916"/>
            <a:ext cx="648929" cy="647084"/>
          </a:xfrm>
          <a:prstGeom prst="rect">
            <a:avLst/>
          </a:prstGeom>
          <a:solidFill>
            <a:srgbClr val="FFCA0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CC65B-0689-47BB-B0AD-B817AF4469EC}"/>
              </a:ext>
            </a:extLst>
          </p:cNvPr>
          <p:cNvSpPr txBox="1"/>
          <p:nvPr/>
        </p:nvSpPr>
        <p:spPr>
          <a:xfrm>
            <a:off x="11661058" y="6282813"/>
            <a:ext cx="40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CDA11E29-4664-4490-9643-3DFB4761C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119" y="1324028"/>
            <a:ext cx="3647441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Background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1726125-DE8F-486C-8813-9BCBCC233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359" y="2485363"/>
            <a:ext cx="4323342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Methods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E4F3A1D-CE48-444C-99A6-47E9F9787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240447"/>
              </p:ext>
            </p:extLst>
          </p:nvPr>
        </p:nvGraphicFramePr>
        <p:xfrm>
          <a:off x="1243326" y="1424688"/>
          <a:ext cx="2479588" cy="447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Meeting">
            <a:extLst>
              <a:ext uri="{FF2B5EF4-FFF2-40B4-BE49-F238E27FC236}">
                <a16:creationId xmlns:a16="http://schemas.microsoft.com/office/drawing/2014/main" id="{A923F7E6-301C-40DC-840C-D13610016F7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4166" y="1511172"/>
            <a:ext cx="853588" cy="853588"/>
          </a:xfrm>
          <a:prstGeom prst="rect">
            <a:avLst/>
          </a:prstGeom>
        </p:spPr>
      </p:pic>
      <p:pic>
        <p:nvPicPr>
          <p:cNvPr id="12" name="Graphic 11" descr="Tools">
            <a:extLst>
              <a:ext uri="{FF2B5EF4-FFF2-40B4-BE49-F238E27FC236}">
                <a16:creationId xmlns:a16="http://schemas.microsoft.com/office/drawing/2014/main" id="{4833FBF0-DE0C-41AF-AC25-12004DED3C7E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4052" y="2740911"/>
            <a:ext cx="758136" cy="758136"/>
          </a:xfrm>
          <a:prstGeom prst="rect">
            <a:avLst/>
          </a:prstGeom>
        </p:spPr>
      </p:pic>
      <p:sp>
        <p:nvSpPr>
          <p:cNvPr id="13" name="Text Box 10">
            <a:extLst>
              <a:ext uri="{FF2B5EF4-FFF2-40B4-BE49-F238E27FC236}">
                <a16:creationId xmlns:a16="http://schemas.microsoft.com/office/drawing/2014/main" id="{79C1E2F3-80EA-402B-A867-CA21D90C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359" y="3588708"/>
            <a:ext cx="4323342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F7FB013-01A7-468B-A665-7074A2C8D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119" y="4684941"/>
            <a:ext cx="4323342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Conclusion</a:t>
            </a:r>
          </a:p>
        </p:txBody>
      </p:sp>
      <p:pic>
        <p:nvPicPr>
          <p:cNvPr id="15" name="Graphic 14" descr="Presentation with bar chart">
            <a:extLst>
              <a:ext uri="{FF2B5EF4-FFF2-40B4-BE49-F238E27FC236}">
                <a16:creationId xmlns:a16="http://schemas.microsoft.com/office/drawing/2014/main" id="{B38A1B51-7A1D-47E4-B447-F7D72EE0C341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53760" y="3698460"/>
            <a:ext cx="914400" cy="914400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83DC23F7-2E92-4EB7-B22C-930F23D456C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6907" y="4859088"/>
            <a:ext cx="914400" cy="914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777C-9269-4B9C-BC0F-0DB8E46C722E}"/>
              </a:ext>
            </a:extLst>
          </p:cNvPr>
          <p:cNvGrpSpPr/>
          <p:nvPr/>
        </p:nvGrpSpPr>
        <p:grpSpPr>
          <a:xfrm flipH="1">
            <a:off x="0" y="208224"/>
            <a:ext cx="4965354" cy="964216"/>
            <a:chOff x="7283212" y="-69302"/>
            <a:chExt cx="4965354" cy="14657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517EA9-2248-465C-BC1A-498912DB7252}"/>
                </a:ext>
              </a:extLst>
            </p:cNvPr>
            <p:cNvSpPr/>
            <p:nvPr/>
          </p:nvSpPr>
          <p:spPr>
            <a:xfrm>
              <a:off x="10500728" y="-69302"/>
              <a:ext cx="1747838" cy="1465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FA701A-465F-4887-9A8D-CCD3C8171266}"/>
                </a:ext>
              </a:extLst>
            </p:cNvPr>
            <p:cNvSpPr txBox="1"/>
            <p:nvPr/>
          </p:nvSpPr>
          <p:spPr>
            <a:xfrm>
              <a:off x="7283212" y="199103"/>
              <a:ext cx="4034870" cy="11696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Outline</a:t>
              </a:r>
              <a:endParaRPr lang="en-ID" sz="44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08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FEB23AB-4250-41AE-897F-207635E7D881}"/>
              </a:ext>
            </a:extLst>
          </p:cNvPr>
          <p:cNvSpPr/>
          <p:nvPr/>
        </p:nvSpPr>
        <p:spPr>
          <a:xfrm>
            <a:off x="934938" y="4247571"/>
            <a:ext cx="144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profile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0" y="196864"/>
            <a:ext cx="4703506" cy="980165"/>
            <a:chOff x="7488495" y="348989"/>
            <a:chExt cx="4703506" cy="10927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488495" y="348989"/>
              <a:ext cx="403487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spc="-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useo 700"/>
                </a:rPr>
                <a:t>Background</a:t>
              </a:r>
              <a:endParaRPr kumimoji="0" lang="en-ID" sz="4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useo 700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3776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4</a:t>
            </a:r>
          </a:p>
        </p:txBody>
      </p:sp>
      <p:sp>
        <p:nvSpPr>
          <p:cNvPr id="26" name="Rectangle 813">
            <a:extLst>
              <a:ext uri="{FF2B5EF4-FFF2-40B4-BE49-F238E27FC236}">
                <a16:creationId xmlns:a16="http://schemas.microsoft.com/office/drawing/2014/main" id="{5CD1AADC-82D5-4415-93D5-34FDEB9E7E9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66078" y="4516971"/>
            <a:ext cx="523221" cy="55827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813">
            <a:extLst>
              <a:ext uri="{FF2B5EF4-FFF2-40B4-BE49-F238E27FC236}">
                <a16:creationId xmlns:a16="http://schemas.microsoft.com/office/drawing/2014/main" id="{D0DDD926-8330-4DEE-A2EF-89F829BE98E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37943" y="1722756"/>
            <a:ext cx="540111" cy="564395"/>
          </a:xfrm>
          <a:prstGeom prst="ellipse">
            <a:avLst/>
          </a:prstGeom>
          <a:solidFill>
            <a:srgbClr val="EC701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Rectangle 813">
            <a:extLst>
              <a:ext uri="{FF2B5EF4-FFF2-40B4-BE49-F238E27FC236}">
                <a16:creationId xmlns:a16="http://schemas.microsoft.com/office/drawing/2014/main" id="{D9E96A8E-2337-4BDA-8DD3-20AA52BAE1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77286" y="1714670"/>
            <a:ext cx="611802" cy="580569"/>
          </a:xfrm>
          <a:prstGeom prst="ellipse">
            <a:avLst/>
          </a:prstGeom>
          <a:solidFill>
            <a:srgbClr val="FFCA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3</a:t>
            </a:r>
            <a:endParaRPr lang="en-US" sz="2000" dirty="0"/>
          </a:p>
        </p:txBody>
      </p:sp>
      <p:pic>
        <p:nvPicPr>
          <p:cNvPr id="4098" name="Picture 2" descr="Image result for chemical toxins animated">
            <a:extLst>
              <a:ext uri="{FF2B5EF4-FFF2-40B4-BE49-F238E27FC236}">
                <a16:creationId xmlns:a16="http://schemas.microsoft.com/office/drawing/2014/main" id="{FB77A5B0-AB09-410C-9F51-716A9FEA8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24" y="2456541"/>
            <a:ext cx="3595914" cy="27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B90C7-480A-4FB5-9622-93A087BBE23A}"/>
              </a:ext>
            </a:extLst>
          </p:cNvPr>
          <p:cNvSpPr txBox="1"/>
          <p:nvPr/>
        </p:nvSpPr>
        <p:spPr>
          <a:xfrm>
            <a:off x="1287442" y="1728077"/>
            <a:ext cx="1858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Residents exposed to Chlorine gas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297C12-6A6C-45AC-981B-277596545B72}"/>
              </a:ext>
            </a:extLst>
          </p:cNvPr>
          <p:cNvSpPr txBox="1"/>
          <p:nvPr/>
        </p:nvSpPr>
        <p:spPr>
          <a:xfrm>
            <a:off x="718813" y="1728078"/>
            <a:ext cx="55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C3992D-7F13-47D6-880C-839BDAF1D8FE}"/>
              </a:ext>
            </a:extLst>
          </p:cNvPr>
          <p:cNvSpPr txBox="1"/>
          <p:nvPr/>
        </p:nvSpPr>
        <p:spPr>
          <a:xfrm>
            <a:off x="757432" y="4478403"/>
            <a:ext cx="55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5944B-8E30-4989-BE3F-6BC8D0306950}"/>
              </a:ext>
            </a:extLst>
          </p:cNvPr>
          <p:cNvSpPr txBox="1"/>
          <p:nvPr/>
        </p:nvSpPr>
        <p:spPr>
          <a:xfrm>
            <a:off x="9034988" y="1697921"/>
            <a:ext cx="2531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Economic cost of more than </a:t>
            </a:r>
          </a:p>
          <a:p>
            <a:r>
              <a:rPr lang="en-US" sz="20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$100M</a:t>
            </a:r>
            <a:endParaRPr lang="en-US" sz="2000" dirty="0"/>
          </a:p>
        </p:txBody>
      </p:sp>
      <p:sp>
        <p:nvSpPr>
          <p:cNvPr id="57" name="Rectangle 813">
            <a:extLst>
              <a:ext uri="{FF2B5EF4-FFF2-40B4-BE49-F238E27FC236}">
                <a16:creationId xmlns:a16="http://schemas.microsoft.com/office/drawing/2014/main" id="{60FE2919-1BF1-4A63-A8FA-3D49CD7799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47683" y="4383430"/>
            <a:ext cx="611802" cy="580569"/>
          </a:xfrm>
          <a:prstGeom prst="ellipse">
            <a:avLst/>
          </a:prstGeom>
          <a:solidFill>
            <a:srgbClr val="CE8D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4</a:t>
            </a:r>
            <a:endParaRPr 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A32B07-3B2E-4308-83F7-740D9FDCBC5A}"/>
              </a:ext>
            </a:extLst>
          </p:cNvPr>
          <p:cNvSpPr txBox="1"/>
          <p:nvPr/>
        </p:nvSpPr>
        <p:spPr>
          <a:xfrm>
            <a:off x="9067638" y="4269457"/>
            <a:ext cx="2189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Identify chemicals exposed to, based on symptoms and reduce the symptoms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DF96A4-D307-431E-B321-BD9E07250943}"/>
              </a:ext>
            </a:extLst>
          </p:cNvPr>
          <p:cNvSpPr txBox="1"/>
          <p:nvPr/>
        </p:nvSpPr>
        <p:spPr>
          <a:xfrm>
            <a:off x="1299014" y="4463704"/>
            <a:ext cx="1955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Several lives in danger, multiple injuries caused</a:t>
            </a:r>
          </a:p>
        </p:txBody>
      </p:sp>
      <p:pic>
        <p:nvPicPr>
          <p:cNvPr id="4100" name="Picture 4" descr="Image result for chlorine gas clipart">
            <a:extLst>
              <a:ext uri="{FF2B5EF4-FFF2-40B4-BE49-F238E27FC236}">
                <a16:creationId xmlns:a16="http://schemas.microsoft.com/office/drawing/2014/main" id="{D3490A4F-8845-48A1-A8AA-FB264382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03" y="1803703"/>
            <a:ext cx="630016" cy="6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injury clipart">
            <a:extLst>
              <a:ext uri="{FF2B5EF4-FFF2-40B4-BE49-F238E27FC236}">
                <a16:creationId xmlns:a16="http://schemas.microsoft.com/office/drawing/2014/main" id="{EFD97592-46D4-4505-8BE9-6B5BB59B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3242" y="4721223"/>
            <a:ext cx="801471" cy="8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curreny clipart">
            <a:extLst>
              <a:ext uri="{FF2B5EF4-FFF2-40B4-BE49-F238E27FC236}">
                <a16:creationId xmlns:a16="http://schemas.microsoft.com/office/drawing/2014/main" id="{43A51859-06A1-4AC5-A0C5-7B4714BC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02" y="1697921"/>
            <a:ext cx="1029396" cy="75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ymptoms clipart">
            <a:extLst>
              <a:ext uri="{FF2B5EF4-FFF2-40B4-BE49-F238E27FC236}">
                <a16:creationId xmlns:a16="http://schemas.microsoft.com/office/drawing/2014/main" id="{5C050583-6B96-4E4B-8DB5-48B9FCD5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51501" y="4216612"/>
            <a:ext cx="1029396" cy="76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E558757D-A70D-4F4D-9DA2-23C8EF99FE39}"/>
              </a:ext>
            </a:extLst>
          </p:cNvPr>
          <p:cNvGrpSpPr/>
          <p:nvPr/>
        </p:nvGrpSpPr>
        <p:grpSpPr>
          <a:xfrm>
            <a:off x="6189911" y="6273925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C9A881F-14B6-4F64-8957-E161EF5B40F7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3DFE14-C84A-4AA1-B436-943FC1FC05BE}"/>
                </a:ext>
              </a:extLst>
            </p:cNvPr>
            <p:cNvSpPr txBox="1"/>
            <p:nvPr/>
          </p:nvSpPr>
          <p:spPr>
            <a:xfrm>
              <a:off x="1398099" y="5715219"/>
              <a:ext cx="907448" cy="236089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Results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4B7411-211E-46D6-94E0-93BCCE7C1764}"/>
              </a:ext>
            </a:extLst>
          </p:cNvPr>
          <p:cNvGrpSpPr/>
          <p:nvPr/>
        </p:nvGrpSpPr>
        <p:grpSpPr>
          <a:xfrm>
            <a:off x="4556294" y="6260749"/>
            <a:ext cx="1539706" cy="477871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36929815-BF14-4FC4-920E-13614E2BDCB8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B06179-D92A-4E3D-9E71-47FE6C0C43D1}"/>
                </a:ext>
              </a:extLst>
            </p:cNvPr>
            <p:cNvSpPr txBox="1"/>
            <p:nvPr/>
          </p:nvSpPr>
          <p:spPr>
            <a:xfrm>
              <a:off x="1320336" y="5713765"/>
              <a:ext cx="1117201" cy="23754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Methods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715B54-4384-4EDB-942C-04DAFE001284}"/>
              </a:ext>
            </a:extLst>
          </p:cNvPr>
          <p:cNvGrpSpPr/>
          <p:nvPr/>
        </p:nvGrpSpPr>
        <p:grpSpPr>
          <a:xfrm>
            <a:off x="2790902" y="6115235"/>
            <a:ext cx="1668879" cy="614273"/>
            <a:chOff x="1100947" y="5674312"/>
            <a:chExt cx="1501750" cy="28371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01EA2F9-A0C8-482B-ADC8-28729911F647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F9B07D-B94F-4D12-B972-0F2DC53E0C87}"/>
                </a:ext>
              </a:extLst>
            </p:cNvPr>
            <p:cNvSpPr txBox="1"/>
            <p:nvPr/>
          </p:nvSpPr>
          <p:spPr>
            <a:xfrm>
              <a:off x="1213788" y="5766513"/>
              <a:ext cx="1276068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Background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5A64B3-7221-4DCF-B235-2702174676DE}"/>
              </a:ext>
            </a:extLst>
          </p:cNvPr>
          <p:cNvGrpSpPr/>
          <p:nvPr/>
        </p:nvGrpSpPr>
        <p:grpSpPr>
          <a:xfrm>
            <a:off x="7823528" y="6260500"/>
            <a:ext cx="1519319" cy="474195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799060BF-55B9-4375-ACF7-5AF78555FB9D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F3E4923-211B-4420-876B-3A5A9C9A4FA9}"/>
                </a:ext>
              </a:extLst>
            </p:cNvPr>
            <p:cNvSpPr txBox="1"/>
            <p:nvPr/>
          </p:nvSpPr>
          <p:spPr>
            <a:xfrm>
              <a:off x="1345016" y="5711924"/>
              <a:ext cx="1013616" cy="239385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0" y="207116"/>
            <a:ext cx="4895807" cy="989268"/>
            <a:chOff x="7296194" y="338841"/>
            <a:chExt cx="4895807" cy="11028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296194" y="338841"/>
              <a:ext cx="4034870" cy="92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4800" b="0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useo 700"/>
                  <a:ea typeface="+mn-ea"/>
                  <a:cs typeface="+mn-cs"/>
                </a:rPr>
                <a:t>Data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3776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 5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42D69A3-5DD6-465F-9813-8A5E5CF51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14328"/>
              </p:ext>
            </p:extLst>
          </p:nvPr>
        </p:nvGraphicFramePr>
        <p:xfrm>
          <a:off x="2637988" y="1957387"/>
          <a:ext cx="5170452" cy="111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Patient ID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Symptom1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Symptom2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93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993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2B66968-F232-47BD-8495-94D712AE4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04899"/>
              </p:ext>
            </p:extLst>
          </p:nvPr>
        </p:nvGraphicFramePr>
        <p:xfrm>
          <a:off x="7816645" y="1957387"/>
          <a:ext cx="3404172" cy="111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……Symptom79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Chemical Name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93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993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55CA5A-9A1F-41F6-85B6-F7EAFEB7A043}"/>
              </a:ext>
            </a:extLst>
          </p:cNvPr>
          <p:cNvSpPr txBox="1"/>
          <p:nvPr/>
        </p:nvSpPr>
        <p:spPr>
          <a:xfrm>
            <a:off x="9491393" y="1914496"/>
            <a:ext cx="1810674" cy="186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5"/>
                </a:solidFill>
              </a:rPr>
              <a:t> ?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3ECA3FB-5C7C-455C-97A2-86F459437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40944"/>
              </p:ext>
            </p:extLst>
          </p:nvPr>
        </p:nvGraphicFramePr>
        <p:xfrm>
          <a:off x="2677331" y="4329196"/>
          <a:ext cx="5146197" cy="111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Symptom1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Symptom2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…….Symptom79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93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993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8D4FBB9-E1C1-4C1E-B5A6-29040CE30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77175"/>
              </p:ext>
            </p:extLst>
          </p:nvPr>
        </p:nvGraphicFramePr>
        <p:xfrm>
          <a:off x="7808440" y="4339253"/>
          <a:ext cx="1682953" cy="111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Chemical Name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E8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93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993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rrow: Bent-Up 2">
            <a:extLst>
              <a:ext uri="{FF2B5EF4-FFF2-40B4-BE49-F238E27FC236}">
                <a16:creationId xmlns:a16="http://schemas.microsoft.com/office/drawing/2014/main" id="{AE40E68D-2E7E-4071-9BD4-671395F0051F}"/>
              </a:ext>
            </a:extLst>
          </p:cNvPr>
          <p:cNvSpPr/>
          <p:nvPr/>
        </p:nvSpPr>
        <p:spPr>
          <a:xfrm>
            <a:off x="9687902" y="4093046"/>
            <a:ext cx="1122382" cy="1097455"/>
          </a:xfrm>
          <a:prstGeom prst="bentUpArrow">
            <a:avLst>
              <a:gd name="adj1" fmla="val 25000"/>
              <a:gd name="adj2" fmla="val 232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2DD3EF-92AB-4B12-B502-030E3659EFA7}"/>
              </a:ext>
            </a:extLst>
          </p:cNvPr>
          <p:cNvGrpSpPr/>
          <p:nvPr/>
        </p:nvGrpSpPr>
        <p:grpSpPr>
          <a:xfrm>
            <a:off x="6189911" y="6273925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A18446A-8850-4DC0-A4B6-6A780927A1D7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482722-C21D-4759-8634-DDCF222E4CB1}"/>
                </a:ext>
              </a:extLst>
            </p:cNvPr>
            <p:cNvSpPr txBox="1"/>
            <p:nvPr/>
          </p:nvSpPr>
          <p:spPr>
            <a:xfrm>
              <a:off x="1398099" y="5715219"/>
              <a:ext cx="907448" cy="236089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Results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09E40F6-019D-4BE3-BA55-F40491926979}"/>
              </a:ext>
            </a:extLst>
          </p:cNvPr>
          <p:cNvGrpSpPr/>
          <p:nvPr/>
        </p:nvGrpSpPr>
        <p:grpSpPr>
          <a:xfrm>
            <a:off x="4556294" y="6260749"/>
            <a:ext cx="1539706" cy="477871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500EA36-A987-4190-8C1E-FAAC04EFD4CE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273EA4-A07D-4B48-8F00-847E12B648D7}"/>
                </a:ext>
              </a:extLst>
            </p:cNvPr>
            <p:cNvSpPr txBox="1"/>
            <p:nvPr/>
          </p:nvSpPr>
          <p:spPr>
            <a:xfrm>
              <a:off x="1320336" y="5713765"/>
              <a:ext cx="1117201" cy="23754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Methods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EFBEC2-7A6E-4AE4-979E-B5DFBED3F259}"/>
              </a:ext>
            </a:extLst>
          </p:cNvPr>
          <p:cNvGrpSpPr/>
          <p:nvPr/>
        </p:nvGrpSpPr>
        <p:grpSpPr>
          <a:xfrm>
            <a:off x="2790902" y="6115235"/>
            <a:ext cx="1668879" cy="614273"/>
            <a:chOff x="1100947" y="5674312"/>
            <a:chExt cx="1501750" cy="28371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13662A6-0A2D-4BF1-9FDE-50C9631DA46A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821AC97-E75C-4D4B-BFA6-6E230D00614B}"/>
                </a:ext>
              </a:extLst>
            </p:cNvPr>
            <p:cNvSpPr txBox="1"/>
            <p:nvPr/>
          </p:nvSpPr>
          <p:spPr>
            <a:xfrm>
              <a:off x="1213788" y="5766513"/>
              <a:ext cx="1276068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Background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017614-72C9-4D0D-823D-FD3399170ED1}"/>
              </a:ext>
            </a:extLst>
          </p:cNvPr>
          <p:cNvGrpSpPr/>
          <p:nvPr/>
        </p:nvGrpSpPr>
        <p:grpSpPr>
          <a:xfrm>
            <a:off x="7823528" y="6260500"/>
            <a:ext cx="1519319" cy="474195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2BE7CF0-EA27-4C64-90DB-FCE88C973B95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E21981-F568-4BF8-89E4-3D3890A98FC6}"/>
                </a:ext>
              </a:extLst>
            </p:cNvPr>
            <p:cNvSpPr txBox="1"/>
            <p:nvPr/>
          </p:nvSpPr>
          <p:spPr>
            <a:xfrm>
              <a:off x="1345016" y="5711924"/>
              <a:ext cx="1013616" cy="239385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Analysis</a:t>
              </a:r>
            </a:p>
          </p:txBody>
        </p:sp>
      </p:grpSp>
      <p:pic>
        <p:nvPicPr>
          <p:cNvPr id="3080" name="Picture 8" descr="Image result for chemical clipart">
            <a:extLst>
              <a:ext uri="{FF2B5EF4-FFF2-40B4-BE49-F238E27FC236}">
                <a16:creationId xmlns:a16="http://schemas.microsoft.com/office/drawing/2014/main" id="{F2D356E7-7BD6-477F-843F-A527072C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7" y="3986646"/>
            <a:ext cx="916778" cy="10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atient clipart">
            <a:extLst>
              <a:ext uri="{FF2B5EF4-FFF2-40B4-BE49-F238E27FC236}">
                <a16:creationId xmlns:a16="http://schemas.microsoft.com/office/drawing/2014/main" id="{E8552708-EA37-4AB5-9A33-E7589EA45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8" t="10279" r="19565" b="7889"/>
          <a:stretch/>
        </p:blipFill>
        <p:spPr bwMode="auto">
          <a:xfrm>
            <a:off x="697138" y="1588918"/>
            <a:ext cx="1382094" cy="118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0FD04B-07A1-418B-9BAF-29D5B160C9A7}"/>
              </a:ext>
            </a:extLst>
          </p:cNvPr>
          <p:cNvSpPr txBox="1"/>
          <p:nvPr/>
        </p:nvSpPr>
        <p:spPr>
          <a:xfrm>
            <a:off x="684011" y="2607424"/>
            <a:ext cx="1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Patient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F7910F-626C-4880-8024-4DDFFE8A76CF}"/>
              </a:ext>
            </a:extLst>
          </p:cNvPr>
          <p:cNvSpPr txBox="1"/>
          <p:nvPr/>
        </p:nvSpPr>
        <p:spPr>
          <a:xfrm>
            <a:off x="537546" y="5028193"/>
            <a:ext cx="183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Chemical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C65E23-56C8-4238-8889-DD5298A2867F}"/>
              </a:ext>
            </a:extLst>
          </p:cNvPr>
          <p:cNvSpPr txBox="1"/>
          <p:nvPr/>
        </p:nvSpPr>
        <p:spPr>
          <a:xfrm>
            <a:off x="762785" y="2970822"/>
            <a:ext cx="138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 records, 79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FCCA88-603D-48BF-B84C-24FE314D8D22}"/>
              </a:ext>
            </a:extLst>
          </p:cNvPr>
          <p:cNvSpPr txBox="1"/>
          <p:nvPr/>
        </p:nvSpPr>
        <p:spPr>
          <a:xfrm>
            <a:off x="684011" y="5413284"/>
            <a:ext cx="138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311 records, 79 variables</a:t>
            </a:r>
          </a:p>
        </p:txBody>
      </p:sp>
    </p:spTree>
    <p:extLst>
      <p:ext uri="{BB962C8B-B14F-4D97-AF65-F5344CB8AC3E}">
        <p14:creationId xmlns:p14="http://schemas.microsoft.com/office/powerpoint/2010/main" val="109096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FEB23AB-4250-41AE-897F-207635E7D881}"/>
              </a:ext>
            </a:extLst>
          </p:cNvPr>
          <p:cNvSpPr/>
          <p:nvPr/>
        </p:nvSpPr>
        <p:spPr>
          <a:xfrm>
            <a:off x="934938" y="4247571"/>
            <a:ext cx="144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profile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38466" y="316192"/>
            <a:ext cx="7173749" cy="1094799"/>
            <a:chOff x="5018252" y="221192"/>
            <a:chExt cx="7173749" cy="122051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5018252" y="221192"/>
              <a:ext cx="6312812" cy="92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4800" b="0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useo 700"/>
                  <a:ea typeface="+mn-ea"/>
                  <a:cs typeface="+mn-cs"/>
                </a:rPr>
                <a:t>Most Common Symptoms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3776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24FC74-010E-4CEC-A3C5-EA0EC0F6DCC8}"/>
              </a:ext>
            </a:extLst>
          </p:cNvPr>
          <p:cNvGrpSpPr/>
          <p:nvPr/>
        </p:nvGrpSpPr>
        <p:grpSpPr>
          <a:xfrm>
            <a:off x="6189911" y="6273925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D1D3A2F-7F99-4A07-AA5D-A76960A14B06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D5EBC9-F558-4336-935F-BB8C64563D0B}"/>
                </a:ext>
              </a:extLst>
            </p:cNvPr>
            <p:cNvSpPr txBox="1"/>
            <p:nvPr/>
          </p:nvSpPr>
          <p:spPr>
            <a:xfrm>
              <a:off x="1351726" y="5715220"/>
              <a:ext cx="1000195" cy="23609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Analysis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B17695-428D-4B42-ABAA-48EA0BCEB825}"/>
              </a:ext>
            </a:extLst>
          </p:cNvPr>
          <p:cNvGrpSpPr/>
          <p:nvPr/>
        </p:nvGrpSpPr>
        <p:grpSpPr>
          <a:xfrm>
            <a:off x="4556294" y="6260749"/>
            <a:ext cx="1539706" cy="477871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3FB6469-9DAB-4D57-AB33-415C58F3761A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4C2B41-8A78-4D29-A9E6-DD50ADA1ECCC}"/>
                </a:ext>
              </a:extLst>
            </p:cNvPr>
            <p:cNvSpPr txBox="1"/>
            <p:nvPr/>
          </p:nvSpPr>
          <p:spPr>
            <a:xfrm>
              <a:off x="1320336" y="5713765"/>
              <a:ext cx="1117201" cy="23754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Methods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9E1C90-B90B-4DE3-90A7-B7CD261F1706}"/>
              </a:ext>
            </a:extLst>
          </p:cNvPr>
          <p:cNvGrpSpPr/>
          <p:nvPr/>
        </p:nvGrpSpPr>
        <p:grpSpPr>
          <a:xfrm>
            <a:off x="2790902" y="6115235"/>
            <a:ext cx="1668879" cy="614273"/>
            <a:chOff x="1100947" y="5674312"/>
            <a:chExt cx="1501750" cy="28371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ED5E563-F647-4B29-94CD-E1798F9AAFD0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AE2440-C6D4-4EC7-9819-2C46CC0DE8DE}"/>
                </a:ext>
              </a:extLst>
            </p:cNvPr>
            <p:cNvSpPr txBox="1"/>
            <p:nvPr/>
          </p:nvSpPr>
          <p:spPr>
            <a:xfrm>
              <a:off x="1213788" y="5766513"/>
              <a:ext cx="1276068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Background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7E2DBB-CB80-4702-9C80-37C684BA5FD9}"/>
              </a:ext>
            </a:extLst>
          </p:cNvPr>
          <p:cNvGrpSpPr/>
          <p:nvPr/>
        </p:nvGrpSpPr>
        <p:grpSpPr>
          <a:xfrm>
            <a:off x="7823528" y="6269598"/>
            <a:ext cx="1519319" cy="474195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F0DF7AA-148B-42FA-8F50-4590DEACAB03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961636-2B66-44A8-8534-78DD80293A31}"/>
                </a:ext>
              </a:extLst>
            </p:cNvPr>
            <p:cNvSpPr txBox="1"/>
            <p:nvPr/>
          </p:nvSpPr>
          <p:spPr>
            <a:xfrm>
              <a:off x="1392009" y="5711924"/>
              <a:ext cx="919625" cy="239385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Results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pic>
        <p:nvPicPr>
          <p:cNvPr id="8194" name="Picture 2" descr="Image result for hearing loss images">
            <a:extLst>
              <a:ext uri="{FF2B5EF4-FFF2-40B4-BE49-F238E27FC236}">
                <a16:creationId xmlns:a16="http://schemas.microsoft.com/office/drawing/2014/main" id="{4460E443-4A2F-483F-81C7-6BF75F21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8" y="1498709"/>
            <a:ext cx="1505628" cy="16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eye irritation redness images">
            <a:extLst>
              <a:ext uri="{FF2B5EF4-FFF2-40B4-BE49-F238E27FC236}">
                <a16:creationId xmlns:a16="http://schemas.microsoft.com/office/drawing/2014/main" id="{401746F8-8E96-4A6E-B46B-627C1ED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7" y="3862887"/>
            <a:ext cx="1573403" cy="157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nasal irritation images">
            <a:extLst>
              <a:ext uri="{FF2B5EF4-FFF2-40B4-BE49-F238E27FC236}">
                <a16:creationId xmlns:a16="http://schemas.microsoft.com/office/drawing/2014/main" id="{ADF5DAE9-1CBE-45C1-B8D8-2B63BB36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68" y="1675556"/>
            <a:ext cx="1962535" cy="14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vomiting animated images">
            <a:extLst>
              <a:ext uri="{FF2B5EF4-FFF2-40B4-BE49-F238E27FC236}">
                <a16:creationId xmlns:a16="http://schemas.microsoft.com/office/drawing/2014/main" id="{F15B35BB-716A-4B70-A274-ECEA0B8B8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b="10830"/>
          <a:stretch/>
        </p:blipFill>
        <p:spPr bwMode="auto">
          <a:xfrm>
            <a:off x="5155677" y="1579123"/>
            <a:ext cx="1932593" cy="1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mage result for skin burn animated images">
            <a:extLst>
              <a:ext uri="{FF2B5EF4-FFF2-40B4-BE49-F238E27FC236}">
                <a16:creationId xmlns:a16="http://schemas.microsoft.com/office/drawing/2014/main" id="{CC7078F1-0114-432C-86B6-9C967C9B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68" y="3710544"/>
            <a:ext cx="1962535" cy="196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shortness of breath animated images">
            <a:extLst>
              <a:ext uri="{FF2B5EF4-FFF2-40B4-BE49-F238E27FC236}">
                <a16:creationId xmlns:a16="http://schemas.microsoft.com/office/drawing/2014/main" id="{86E2CBA0-77DA-4E6B-881E-E75FECA7F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3"/>
          <a:stretch/>
        </p:blipFill>
        <p:spPr bwMode="auto">
          <a:xfrm>
            <a:off x="5220394" y="3942501"/>
            <a:ext cx="1515973" cy="14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Image result for tinnitus animated images">
            <a:extLst>
              <a:ext uri="{FF2B5EF4-FFF2-40B4-BE49-F238E27FC236}">
                <a16:creationId xmlns:a16="http://schemas.microsoft.com/office/drawing/2014/main" id="{6B23C782-2748-4A0F-A285-F78C95E89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94" y="1778837"/>
            <a:ext cx="1420680" cy="14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Image result for irregular breathinganimated images">
            <a:extLst>
              <a:ext uri="{FF2B5EF4-FFF2-40B4-BE49-F238E27FC236}">
                <a16:creationId xmlns:a16="http://schemas.microsoft.com/office/drawing/2014/main" id="{7F6A5B51-0DF0-40E9-BFC3-30061C998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17" y="3791709"/>
            <a:ext cx="1543927" cy="15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302782-F5C0-4846-AA09-084E9D30AE94}"/>
              </a:ext>
            </a:extLst>
          </p:cNvPr>
          <p:cNvSpPr txBox="1"/>
          <p:nvPr/>
        </p:nvSpPr>
        <p:spPr>
          <a:xfrm>
            <a:off x="860639" y="3416102"/>
            <a:ext cx="1446495" cy="374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Hearing Loss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C7264-9707-440B-8D97-007FB13C2DDD}"/>
              </a:ext>
            </a:extLst>
          </p:cNvPr>
          <p:cNvSpPr txBox="1"/>
          <p:nvPr/>
        </p:nvSpPr>
        <p:spPr>
          <a:xfrm>
            <a:off x="3073059" y="3394188"/>
            <a:ext cx="16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Nasal Irritation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D86BC8-A486-4FC8-9F10-50A4B4D0EC3B}"/>
              </a:ext>
            </a:extLst>
          </p:cNvPr>
          <p:cNvSpPr txBox="1"/>
          <p:nvPr/>
        </p:nvSpPr>
        <p:spPr>
          <a:xfrm>
            <a:off x="5186287" y="3409538"/>
            <a:ext cx="16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Vomiting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C6B433-798E-4943-A130-DAF017CB2DFD}"/>
              </a:ext>
            </a:extLst>
          </p:cNvPr>
          <p:cNvSpPr txBox="1"/>
          <p:nvPr/>
        </p:nvSpPr>
        <p:spPr>
          <a:xfrm>
            <a:off x="7196651" y="3450372"/>
            <a:ext cx="16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Tinnitus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3F4826-119F-44D5-8512-03791CE4022E}"/>
              </a:ext>
            </a:extLst>
          </p:cNvPr>
          <p:cNvSpPr txBox="1"/>
          <p:nvPr/>
        </p:nvSpPr>
        <p:spPr>
          <a:xfrm>
            <a:off x="890502" y="5508651"/>
            <a:ext cx="168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Irritation Redness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59E6D4-723C-47A7-A80D-A1F240CFDB50}"/>
              </a:ext>
            </a:extLst>
          </p:cNvPr>
          <p:cNvSpPr txBox="1"/>
          <p:nvPr/>
        </p:nvSpPr>
        <p:spPr>
          <a:xfrm>
            <a:off x="3107066" y="5597582"/>
            <a:ext cx="16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Skin Burns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B282E8-AB11-4DE9-B654-6D1A18312BC4}"/>
              </a:ext>
            </a:extLst>
          </p:cNvPr>
          <p:cNvSpPr txBox="1"/>
          <p:nvPr/>
        </p:nvSpPr>
        <p:spPr>
          <a:xfrm>
            <a:off x="4992480" y="5640736"/>
            <a:ext cx="208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Shortness of Breath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BE666-8C26-476F-89A6-226B85E13D99}"/>
              </a:ext>
            </a:extLst>
          </p:cNvPr>
          <p:cNvSpPr txBox="1"/>
          <p:nvPr/>
        </p:nvSpPr>
        <p:spPr>
          <a:xfrm>
            <a:off x="7271054" y="5619734"/>
            <a:ext cx="208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Irregular Breathing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61ADE1D-472D-466A-99C2-171B89478F0B}"/>
              </a:ext>
            </a:extLst>
          </p:cNvPr>
          <p:cNvSpPr/>
          <p:nvPr/>
        </p:nvSpPr>
        <p:spPr>
          <a:xfrm>
            <a:off x="9310385" y="1853519"/>
            <a:ext cx="936583" cy="376621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D7700C-4501-45F4-B529-7CD91B93AA5A}"/>
              </a:ext>
            </a:extLst>
          </p:cNvPr>
          <p:cNvSpPr txBox="1"/>
          <p:nvPr/>
        </p:nvSpPr>
        <p:spPr>
          <a:xfrm>
            <a:off x="10583517" y="2677438"/>
            <a:ext cx="123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</a:t>
            </a:r>
            <a:r>
              <a:rPr lang="en-US" sz="3600" dirty="0"/>
              <a:t> </a:t>
            </a:r>
            <a:r>
              <a:rPr lang="en-US" sz="3600" b="1" dirty="0"/>
              <a:t>8.8M</a:t>
            </a:r>
            <a:endParaRPr lang="en-US" sz="2800" b="1" dirty="0"/>
          </a:p>
          <a:p>
            <a:r>
              <a:rPr lang="en-US" dirty="0"/>
              <a:t>people </a:t>
            </a:r>
          </a:p>
        </p:txBody>
      </p:sp>
    </p:spTree>
    <p:extLst>
      <p:ext uri="{BB962C8B-B14F-4D97-AF65-F5344CB8AC3E}">
        <p14:creationId xmlns:p14="http://schemas.microsoft.com/office/powerpoint/2010/main" val="168244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0" y="234177"/>
            <a:ext cx="4908789" cy="980165"/>
            <a:chOff x="7283212" y="348989"/>
            <a:chExt cx="4908789" cy="10927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283212" y="354485"/>
              <a:ext cx="4034870" cy="92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4800" b="0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useo 700"/>
                  <a:ea typeface="+mn-ea"/>
                  <a:cs typeface="+mn-cs"/>
                </a:rPr>
                <a:t>Methods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3776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7</a:t>
            </a:r>
          </a:p>
        </p:txBody>
      </p:sp>
      <p:sp>
        <p:nvSpPr>
          <p:cNvPr id="30" name="Right Arrow Callout 12">
            <a:extLst>
              <a:ext uri="{FF2B5EF4-FFF2-40B4-BE49-F238E27FC236}">
                <a16:creationId xmlns:a16="http://schemas.microsoft.com/office/drawing/2014/main" id="{1D87D1BE-250C-4D59-B238-590F81B9E2B9}"/>
              </a:ext>
            </a:extLst>
          </p:cNvPr>
          <p:cNvSpPr/>
          <p:nvPr/>
        </p:nvSpPr>
        <p:spPr>
          <a:xfrm>
            <a:off x="162838" y="1506220"/>
            <a:ext cx="2154280" cy="1429817"/>
          </a:xfrm>
          <a:prstGeom prst="rightArrowCallout">
            <a:avLst>
              <a:gd name="adj1" fmla="val 50000"/>
              <a:gd name="adj2" fmla="val 17124"/>
              <a:gd name="adj3" fmla="val 25000"/>
              <a:gd name="adj4" fmla="val 8336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1. </a:t>
            </a:r>
            <a:r>
              <a:rPr lang="en-US" sz="2000" dirty="0">
                <a:solidFill>
                  <a:schemeClr val="tx1"/>
                </a:solidFill>
              </a:rPr>
              <a:t>Logic Creation</a:t>
            </a:r>
          </a:p>
        </p:txBody>
      </p:sp>
      <p:sp>
        <p:nvSpPr>
          <p:cNvPr id="34" name="Right Arrow Callout 12">
            <a:extLst>
              <a:ext uri="{FF2B5EF4-FFF2-40B4-BE49-F238E27FC236}">
                <a16:creationId xmlns:a16="http://schemas.microsoft.com/office/drawing/2014/main" id="{BD35171F-4DBF-4F65-B724-702CF6224F57}"/>
              </a:ext>
            </a:extLst>
          </p:cNvPr>
          <p:cNvSpPr/>
          <p:nvPr/>
        </p:nvSpPr>
        <p:spPr>
          <a:xfrm rot="5400000">
            <a:off x="6303562" y="3635040"/>
            <a:ext cx="2370127" cy="2083197"/>
          </a:xfrm>
          <a:prstGeom prst="rightArrowCallout">
            <a:avLst>
              <a:gd name="adj1" fmla="val 0"/>
              <a:gd name="adj2" fmla="val 17124"/>
              <a:gd name="adj3" fmla="val 25000"/>
              <a:gd name="adj4" fmla="val 83364"/>
            </a:avLst>
          </a:prstGeom>
          <a:solidFill>
            <a:srgbClr val="F8931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ight Arrow Callout 12">
            <a:extLst>
              <a:ext uri="{FF2B5EF4-FFF2-40B4-BE49-F238E27FC236}">
                <a16:creationId xmlns:a16="http://schemas.microsoft.com/office/drawing/2014/main" id="{4965FF0A-B253-4734-8B2C-E3154E731584}"/>
              </a:ext>
            </a:extLst>
          </p:cNvPr>
          <p:cNvSpPr/>
          <p:nvPr/>
        </p:nvSpPr>
        <p:spPr>
          <a:xfrm>
            <a:off x="8848920" y="4181104"/>
            <a:ext cx="2542980" cy="1680597"/>
          </a:xfrm>
          <a:prstGeom prst="rightArrowCallout">
            <a:avLst>
              <a:gd name="adj1" fmla="val 50000"/>
              <a:gd name="adj2" fmla="val 17124"/>
              <a:gd name="adj3" fmla="val 25000"/>
              <a:gd name="adj4" fmla="val 83364"/>
            </a:avLst>
          </a:prstGeom>
          <a:solidFill>
            <a:srgbClr val="EC701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4. </a:t>
            </a:r>
            <a:r>
              <a:rPr lang="en-US" sz="2000" dirty="0">
                <a:solidFill>
                  <a:schemeClr val="tx1"/>
                </a:solidFill>
              </a:rPr>
              <a:t>Picked Chemical with Highest Score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2E5B90-4CCA-437C-921E-7CCFA30519F3}"/>
              </a:ext>
            </a:extLst>
          </p:cNvPr>
          <p:cNvGrpSpPr/>
          <p:nvPr/>
        </p:nvGrpSpPr>
        <p:grpSpPr>
          <a:xfrm>
            <a:off x="6189911" y="6273925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54A0F6E-94EC-4D32-B757-9D0F42DA0544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B8D37E-4AA3-4627-A0C4-C0BC0E089803}"/>
                </a:ext>
              </a:extLst>
            </p:cNvPr>
            <p:cNvSpPr txBox="1"/>
            <p:nvPr/>
          </p:nvSpPr>
          <p:spPr>
            <a:xfrm>
              <a:off x="1351726" y="5715220"/>
              <a:ext cx="1000195" cy="23609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Analysis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43C30F-67D9-44FC-AA39-8F702E9F875D}"/>
              </a:ext>
            </a:extLst>
          </p:cNvPr>
          <p:cNvGrpSpPr/>
          <p:nvPr/>
        </p:nvGrpSpPr>
        <p:grpSpPr>
          <a:xfrm>
            <a:off x="2576945" y="6260500"/>
            <a:ext cx="1811914" cy="488917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0C69736-E033-4A81-B0EC-3B262AD855C8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43DFE4-4FEB-4A35-917B-4207BEF9276E}"/>
                </a:ext>
              </a:extLst>
            </p:cNvPr>
            <p:cNvSpPr txBox="1"/>
            <p:nvPr/>
          </p:nvSpPr>
          <p:spPr>
            <a:xfrm>
              <a:off x="1231340" y="5745725"/>
              <a:ext cx="1206197" cy="20558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Background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22AA8F-D75A-459A-A3D4-E06ABE521822}"/>
              </a:ext>
            </a:extLst>
          </p:cNvPr>
          <p:cNvGrpSpPr/>
          <p:nvPr/>
        </p:nvGrpSpPr>
        <p:grpSpPr>
          <a:xfrm>
            <a:off x="4444459" y="6135316"/>
            <a:ext cx="1668879" cy="614273"/>
            <a:chOff x="1100947" y="5674312"/>
            <a:chExt cx="1501750" cy="28371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2CA22C8-9236-46FB-B987-047E5433635A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696095-46A8-42D6-B808-E6882EC3730A}"/>
                </a:ext>
              </a:extLst>
            </p:cNvPr>
            <p:cNvSpPr txBox="1"/>
            <p:nvPr/>
          </p:nvSpPr>
          <p:spPr>
            <a:xfrm>
              <a:off x="1346698" y="5766513"/>
              <a:ext cx="1010250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</a:rPr>
                <a:t>Methods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8E7B8B-E3BC-405D-9B89-3A187928C70E}"/>
              </a:ext>
            </a:extLst>
          </p:cNvPr>
          <p:cNvGrpSpPr/>
          <p:nvPr/>
        </p:nvGrpSpPr>
        <p:grpSpPr>
          <a:xfrm>
            <a:off x="7823528" y="6260500"/>
            <a:ext cx="1519319" cy="474195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7E4C197A-AEEC-47F3-874B-3887637DDADD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BA1A0A-A0AB-4AFA-A7BE-A5BA90DC1344}"/>
                </a:ext>
              </a:extLst>
            </p:cNvPr>
            <p:cNvSpPr txBox="1"/>
            <p:nvPr/>
          </p:nvSpPr>
          <p:spPr>
            <a:xfrm>
              <a:off x="1392009" y="5711924"/>
              <a:ext cx="919625" cy="239385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Results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55B980CD-2BAF-4AFE-8BAB-36C04665D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60871"/>
              </p:ext>
            </p:extLst>
          </p:nvPr>
        </p:nvGraphicFramePr>
        <p:xfrm>
          <a:off x="2328847" y="1546550"/>
          <a:ext cx="4020033" cy="265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93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Patient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Chemical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AssignedScore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7214"/>
                  </a:ext>
                </a:extLst>
              </a:tr>
              <a:tr h="45112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39312"/>
                  </a:ext>
                </a:extLst>
              </a:tr>
            </a:tbl>
          </a:graphicData>
        </a:graphic>
      </p:graphicFrame>
      <p:sp>
        <p:nvSpPr>
          <p:cNvPr id="74" name="Right Arrow Callout 12">
            <a:extLst>
              <a:ext uri="{FF2B5EF4-FFF2-40B4-BE49-F238E27FC236}">
                <a16:creationId xmlns:a16="http://schemas.microsoft.com/office/drawing/2014/main" id="{40FB59E5-D592-4790-9C45-F8410A391C60}"/>
              </a:ext>
            </a:extLst>
          </p:cNvPr>
          <p:cNvSpPr/>
          <p:nvPr/>
        </p:nvSpPr>
        <p:spPr>
          <a:xfrm>
            <a:off x="6435608" y="1506220"/>
            <a:ext cx="2554401" cy="1743326"/>
          </a:xfrm>
          <a:prstGeom prst="rightArrowCallout">
            <a:avLst>
              <a:gd name="adj1" fmla="val 50000"/>
              <a:gd name="adj2" fmla="val 17124"/>
              <a:gd name="adj3" fmla="val 25000"/>
              <a:gd name="adj4" fmla="val 83364"/>
            </a:avLst>
          </a:prstGeom>
          <a:solidFill>
            <a:srgbClr val="CE8D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2. </a:t>
            </a:r>
            <a:r>
              <a:rPr lang="en-US" sz="2000" dirty="0">
                <a:solidFill>
                  <a:schemeClr val="tx1"/>
                </a:solidFill>
              </a:rPr>
              <a:t>Methods to increase Computational Efficiency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6F3625C-8C55-4F3E-8A30-47ED38713F79}"/>
              </a:ext>
            </a:extLst>
          </p:cNvPr>
          <p:cNvSpPr/>
          <p:nvPr/>
        </p:nvSpPr>
        <p:spPr>
          <a:xfrm rot="19453797">
            <a:off x="9048379" y="1546550"/>
            <a:ext cx="814774" cy="5828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69B3852-DA5F-4947-85E3-2F23053812D8}"/>
              </a:ext>
            </a:extLst>
          </p:cNvPr>
          <p:cNvSpPr/>
          <p:nvPr/>
        </p:nvSpPr>
        <p:spPr>
          <a:xfrm>
            <a:off x="9200779" y="2214431"/>
            <a:ext cx="814774" cy="5828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E94066DB-8CA9-4A3B-BDB5-5BD575CB7E8A}"/>
              </a:ext>
            </a:extLst>
          </p:cNvPr>
          <p:cNvSpPr/>
          <p:nvPr/>
        </p:nvSpPr>
        <p:spPr>
          <a:xfrm rot="2331583">
            <a:off x="9023701" y="2874368"/>
            <a:ext cx="814774" cy="5828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6D63D-D5DA-4C28-B307-DCE7161A443A}"/>
              </a:ext>
            </a:extLst>
          </p:cNvPr>
          <p:cNvSpPr txBox="1"/>
          <p:nvPr/>
        </p:nvSpPr>
        <p:spPr>
          <a:xfrm>
            <a:off x="10120410" y="1385373"/>
            <a:ext cx="152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Arrays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C6C209-6651-4472-8C93-99122D3B2C50}"/>
              </a:ext>
            </a:extLst>
          </p:cNvPr>
          <p:cNvSpPr txBox="1"/>
          <p:nvPr/>
        </p:nvSpPr>
        <p:spPr>
          <a:xfrm>
            <a:off x="10120410" y="2065678"/>
            <a:ext cx="1528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of Vectorized functions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7D623A-BA16-41D4-8266-9D68DF1A5BBD}"/>
              </a:ext>
            </a:extLst>
          </p:cNvPr>
          <p:cNvSpPr txBox="1"/>
          <p:nvPr/>
        </p:nvSpPr>
        <p:spPr>
          <a:xfrm>
            <a:off x="10107549" y="3376550"/>
            <a:ext cx="152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85F2C-9A00-48F2-8884-AF152BF325A1}"/>
              </a:ext>
            </a:extLst>
          </p:cNvPr>
          <p:cNvSpPr txBox="1"/>
          <p:nvPr/>
        </p:nvSpPr>
        <p:spPr>
          <a:xfrm>
            <a:off x="6801633" y="3648345"/>
            <a:ext cx="1578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3. </a:t>
            </a:r>
            <a:r>
              <a:rPr lang="en-US" sz="2000" dirty="0"/>
              <a:t>Generated</a:t>
            </a:r>
          </a:p>
          <a:p>
            <a:pPr algn="ctr"/>
            <a:r>
              <a:rPr lang="en-US" sz="2000" dirty="0"/>
              <a:t>Similarity Scores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678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FEB23AB-4250-41AE-897F-207635E7D881}"/>
              </a:ext>
            </a:extLst>
          </p:cNvPr>
          <p:cNvSpPr/>
          <p:nvPr/>
        </p:nvSpPr>
        <p:spPr>
          <a:xfrm>
            <a:off x="934938" y="4247571"/>
            <a:ext cx="144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profile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53769" y="475595"/>
            <a:ext cx="4895807" cy="989268"/>
            <a:chOff x="7296194" y="338841"/>
            <a:chExt cx="4895807" cy="11028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296194" y="338841"/>
              <a:ext cx="4034870" cy="92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4800" spc="-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useo 700"/>
                </a:rPr>
                <a:t>Analysis</a:t>
              </a:r>
              <a:endParaRPr kumimoji="0" lang="en-ID" sz="4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useo 700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3776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2800" dirty="0">
                <a:solidFill>
                  <a:prstClr val="white"/>
                </a:solidFill>
                <a:latin typeface="Poppins"/>
              </a:rPr>
              <a:t>8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5E4F62-B4E6-405B-ACA7-F0AF98C1A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37560"/>
              </p:ext>
            </p:extLst>
          </p:nvPr>
        </p:nvGraphicFramePr>
        <p:xfrm>
          <a:off x="1684259" y="2312991"/>
          <a:ext cx="5170452" cy="257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97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Patient 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Symptom1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F893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Symptom2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2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2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12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7214"/>
                  </a:ext>
                </a:extLst>
              </a:tr>
              <a:tr h="47012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1,000,000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3931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F243D29-A6E6-47C5-8B35-873A460CD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65311"/>
              </p:ext>
            </p:extLst>
          </p:nvPr>
        </p:nvGraphicFramePr>
        <p:xfrm>
          <a:off x="6868391" y="2312952"/>
          <a:ext cx="3455480" cy="257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9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……Symptom79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E8D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Chemical Name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3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Bromoform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3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Aldrin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13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Endosuplhane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80472"/>
                  </a:ext>
                </a:extLst>
              </a:tr>
              <a:tr h="470137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Acetaldehyde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581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8833B327-89C2-4C1F-BD7A-F5985C9DF9E5}"/>
              </a:ext>
            </a:extLst>
          </p:cNvPr>
          <p:cNvGrpSpPr/>
          <p:nvPr/>
        </p:nvGrpSpPr>
        <p:grpSpPr>
          <a:xfrm>
            <a:off x="2933065" y="6265673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22F5F70-1E3D-4979-A2C0-89D6DDEE5C95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22E85E-2BB6-4953-BE53-BF370A470860}"/>
                </a:ext>
              </a:extLst>
            </p:cNvPr>
            <p:cNvSpPr txBox="1"/>
            <p:nvPr/>
          </p:nvSpPr>
          <p:spPr>
            <a:xfrm>
              <a:off x="1160261" y="5715220"/>
              <a:ext cx="1383124" cy="23609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Background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A7AE73-4F3B-4D91-BDBF-6A3DD81686FE}"/>
              </a:ext>
            </a:extLst>
          </p:cNvPr>
          <p:cNvGrpSpPr/>
          <p:nvPr/>
        </p:nvGrpSpPr>
        <p:grpSpPr>
          <a:xfrm>
            <a:off x="4556294" y="6260749"/>
            <a:ext cx="1539706" cy="477871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80B19D6-FB06-49FA-ABDC-F4FA1D2A8BD0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DE6D38-F791-43E1-A88B-E06FE4D08EB7}"/>
                </a:ext>
              </a:extLst>
            </p:cNvPr>
            <p:cNvSpPr txBox="1"/>
            <p:nvPr/>
          </p:nvSpPr>
          <p:spPr>
            <a:xfrm>
              <a:off x="1320336" y="5713765"/>
              <a:ext cx="1117201" cy="23754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Methods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FB4F40-8F23-496E-A79C-2DC3DFE23089}"/>
              </a:ext>
            </a:extLst>
          </p:cNvPr>
          <p:cNvGrpSpPr/>
          <p:nvPr/>
        </p:nvGrpSpPr>
        <p:grpSpPr>
          <a:xfrm>
            <a:off x="6157963" y="6109451"/>
            <a:ext cx="1668879" cy="614273"/>
            <a:chOff x="1100947" y="5674312"/>
            <a:chExt cx="1501750" cy="28371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2E2648A-0682-48FC-9969-A5A1D37BB103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A3912A-06EB-44BC-ABDF-6118B4573089}"/>
                </a:ext>
              </a:extLst>
            </p:cNvPr>
            <p:cNvSpPr txBox="1"/>
            <p:nvPr/>
          </p:nvSpPr>
          <p:spPr>
            <a:xfrm>
              <a:off x="1390433" y="5766513"/>
              <a:ext cx="922778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</a:rPr>
                <a:t>Analysis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92C9C2-2DD8-467D-A3FF-6DA1F14CABBE}"/>
              </a:ext>
            </a:extLst>
          </p:cNvPr>
          <p:cNvGrpSpPr/>
          <p:nvPr/>
        </p:nvGrpSpPr>
        <p:grpSpPr>
          <a:xfrm>
            <a:off x="7893508" y="6260749"/>
            <a:ext cx="1519319" cy="474195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788EC93-CBCB-43D4-BFB9-4D786EFCD278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A1814A-A2FC-44DB-AE6D-A3DFA2C85922}"/>
                </a:ext>
              </a:extLst>
            </p:cNvPr>
            <p:cNvSpPr txBox="1"/>
            <p:nvPr/>
          </p:nvSpPr>
          <p:spPr>
            <a:xfrm>
              <a:off x="1392009" y="5711924"/>
              <a:ext cx="919625" cy="239385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Results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B2E0DF3-E0AD-4060-B5AD-DF85D1288574}"/>
              </a:ext>
            </a:extLst>
          </p:cNvPr>
          <p:cNvSpPr txBox="1"/>
          <p:nvPr/>
        </p:nvSpPr>
        <p:spPr>
          <a:xfrm>
            <a:off x="8596131" y="1942343"/>
            <a:ext cx="1911610" cy="3631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5"/>
                </a:solidFill>
              </a:rPr>
              <a:t> </a:t>
            </a:r>
          </a:p>
          <a:p>
            <a:endParaRPr lang="en-US" sz="115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9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FEB23AB-4250-41AE-897F-207635E7D881}"/>
              </a:ext>
            </a:extLst>
          </p:cNvPr>
          <p:cNvSpPr/>
          <p:nvPr/>
        </p:nvSpPr>
        <p:spPr>
          <a:xfrm>
            <a:off x="934938" y="4247571"/>
            <a:ext cx="144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profile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D82A20-CF0D-4667-A2D2-0424004E05E8}"/>
              </a:ext>
            </a:extLst>
          </p:cNvPr>
          <p:cNvGrpSpPr/>
          <p:nvPr/>
        </p:nvGrpSpPr>
        <p:grpSpPr>
          <a:xfrm flipH="1">
            <a:off x="0" y="222900"/>
            <a:ext cx="4895807" cy="989268"/>
            <a:chOff x="7296194" y="338841"/>
            <a:chExt cx="4895807" cy="11028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CDEF6A-F6F8-45C0-8042-457433C6C56A}"/>
                </a:ext>
              </a:extLst>
            </p:cNvPr>
            <p:cNvSpPr/>
            <p:nvPr/>
          </p:nvSpPr>
          <p:spPr>
            <a:xfrm>
              <a:off x="10444163" y="348989"/>
              <a:ext cx="1747838" cy="1092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AB87E7-8C7D-4527-AFAF-D36D0DE92E97}"/>
                </a:ext>
              </a:extLst>
            </p:cNvPr>
            <p:cNvSpPr txBox="1"/>
            <p:nvPr/>
          </p:nvSpPr>
          <p:spPr>
            <a:xfrm>
              <a:off x="7296194" y="338841"/>
              <a:ext cx="4034870" cy="926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4800" b="0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useo 700"/>
                  <a:ea typeface="+mn-ea"/>
                  <a:cs typeface="+mn-cs"/>
                </a:rPr>
                <a:t>Ana</a:t>
              </a:r>
              <a:r>
                <a:rPr lang="en-ID" sz="4800" spc="-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useo 700"/>
                </a:rPr>
                <a:t>lysis</a:t>
              </a:r>
              <a:endParaRPr kumimoji="0" lang="en-ID" sz="4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useo 700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E1577-BBDD-4D1E-9089-31752F73760C}"/>
              </a:ext>
            </a:extLst>
          </p:cNvPr>
          <p:cNvSpPr/>
          <p:nvPr/>
        </p:nvSpPr>
        <p:spPr>
          <a:xfrm flipH="1">
            <a:off x="11544300" y="6353776"/>
            <a:ext cx="647700" cy="504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 </a:t>
            </a:r>
            <a:r>
              <a:rPr lang="en-ID" sz="2800" dirty="0">
                <a:solidFill>
                  <a:prstClr val="white"/>
                </a:solidFill>
                <a:latin typeface="Poppins"/>
              </a:rPr>
              <a:t>9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2E1C7-ED3C-4753-B8AF-8AED71ED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8"/>
          <a:stretch/>
        </p:blipFill>
        <p:spPr>
          <a:xfrm>
            <a:off x="1895372" y="978660"/>
            <a:ext cx="8203153" cy="5113511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60E0A553-DDCC-41E2-BFE8-87206DBBD6DB}"/>
              </a:ext>
            </a:extLst>
          </p:cNvPr>
          <p:cNvSpPr/>
          <p:nvPr/>
        </p:nvSpPr>
        <p:spPr>
          <a:xfrm>
            <a:off x="9658496" y="1053897"/>
            <a:ext cx="1175125" cy="32487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5FDB5-334A-42BA-BF04-F3D8F7CD26B8}"/>
              </a:ext>
            </a:extLst>
          </p:cNvPr>
          <p:cNvSpPr txBox="1"/>
          <p:nvPr/>
        </p:nvSpPr>
        <p:spPr>
          <a:xfrm>
            <a:off x="10987314" y="2307771"/>
            <a:ext cx="104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95% </a:t>
            </a:r>
            <a:r>
              <a:rPr lang="en-US" dirty="0"/>
              <a:t>people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4C443-91D5-468B-8001-87061D9B887E}"/>
              </a:ext>
            </a:extLst>
          </p:cNvPr>
          <p:cNvSpPr txBox="1"/>
          <p:nvPr/>
        </p:nvSpPr>
        <p:spPr>
          <a:xfrm>
            <a:off x="5706980" y="5833734"/>
            <a:ext cx="22846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% of Patients Affected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97C602-0E25-4D76-8FA4-7C05428C845C}"/>
              </a:ext>
            </a:extLst>
          </p:cNvPr>
          <p:cNvGrpSpPr/>
          <p:nvPr/>
        </p:nvGrpSpPr>
        <p:grpSpPr>
          <a:xfrm>
            <a:off x="3031201" y="6370795"/>
            <a:ext cx="1539706" cy="480814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59DB0BB-0146-429D-BA88-7461AB9A4780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87366E-BF60-43BA-8E7C-228D761ABB80}"/>
                </a:ext>
              </a:extLst>
            </p:cNvPr>
            <p:cNvSpPr txBox="1"/>
            <p:nvPr/>
          </p:nvSpPr>
          <p:spPr>
            <a:xfrm>
              <a:off x="1160261" y="5715220"/>
              <a:ext cx="1383124" cy="236090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Background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649E03-0950-4F56-A754-5CB8FEEC56C5}"/>
              </a:ext>
            </a:extLst>
          </p:cNvPr>
          <p:cNvGrpSpPr/>
          <p:nvPr/>
        </p:nvGrpSpPr>
        <p:grpSpPr>
          <a:xfrm>
            <a:off x="4654430" y="6365871"/>
            <a:ext cx="1539706" cy="477871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47DFFE6-52D3-4D4A-BC79-48977FDD8982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17F63C-13D6-4D5D-B421-DDD341AF37BF}"/>
                </a:ext>
              </a:extLst>
            </p:cNvPr>
            <p:cNvSpPr txBox="1"/>
            <p:nvPr/>
          </p:nvSpPr>
          <p:spPr>
            <a:xfrm>
              <a:off x="1320336" y="5713765"/>
              <a:ext cx="1117201" cy="23754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  <a:ea typeface="+mn-ea"/>
                  <a:cs typeface="+mn-cs"/>
                </a:rPr>
                <a:t>Methods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6B2B72-5BD6-431E-BC1D-5300CEA1A598}"/>
              </a:ext>
            </a:extLst>
          </p:cNvPr>
          <p:cNvGrpSpPr/>
          <p:nvPr/>
        </p:nvGrpSpPr>
        <p:grpSpPr>
          <a:xfrm>
            <a:off x="6256099" y="6214573"/>
            <a:ext cx="1668879" cy="614273"/>
            <a:chOff x="1100947" y="5674312"/>
            <a:chExt cx="1501750" cy="28371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CE3FE3-8375-4797-B667-324B109DC71F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36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68CF78-E6BC-425B-972A-22F345B07F9A}"/>
                </a:ext>
              </a:extLst>
            </p:cNvPr>
            <p:cNvSpPr txBox="1"/>
            <p:nvPr/>
          </p:nvSpPr>
          <p:spPr>
            <a:xfrm>
              <a:off x="1390433" y="5766513"/>
              <a:ext cx="922778" cy="184796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"/>
                </a:rPr>
                <a:t>Analysis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9AB6A8-AB30-4CCC-883B-1667255CFC62}"/>
              </a:ext>
            </a:extLst>
          </p:cNvPr>
          <p:cNvGrpSpPr/>
          <p:nvPr/>
        </p:nvGrpSpPr>
        <p:grpSpPr>
          <a:xfrm>
            <a:off x="7991644" y="6365871"/>
            <a:ext cx="1519319" cy="474195"/>
            <a:chOff x="1100947" y="5674312"/>
            <a:chExt cx="1501750" cy="28371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C1984C8-4344-4F5B-A86F-BBB2BBBF0FFD}"/>
                </a:ext>
              </a:extLst>
            </p:cNvPr>
            <p:cNvSpPr/>
            <p:nvPr/>
          </p:nvSpPr>
          <p:spPr>
            <a:xfrm>
              <a:off x="1100947" y="5674312"/>
              <a:ext cx="1501750" cy="283710"/>
            </a:xfrm>
            <a:prstGeom prst="roundRect">
              <a:avLst>
                <a:gd name="adj" fmla="val 27618"/>
              </a:avLst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B0169C-747F-46E0-8262-DE872C778667}"/>
                </a:ext>
              </a:extLst>
            </p:cNvPr>
            <p:cNvSpPr txBox="1"/>
            <p:nvPr/>
          </p:nvSpPr>
          <p:spPr>
            <a:xfrm>
              <a:off x="1392009" y="5711924"/>
              <a:ext cx="919625" cy="239385"/>
            </a:xfrm>
            <a:prstGeom prst="rect">
              <a:avLst/>
            </a:prstGeom>
            <a:grpFill/>
          </p:spPr>
          <p:txBody>
            <a:bodyPr wrap="non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Poppins"/>
                </a:rPr>
                <a:t>Results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41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4">
      <a:majorFont>
        <a:latin typeface="Museo 700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Bebas Neue</vt:lpstr>
      <vt:lpstr>Calibri</vt:lpstr>
      <vt:lpstr>Museo 500</vt:lpstr>
      <vt:lpstr>Museo 700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Pastaria, yasha</dc:creator>
  <cp:lastModifiedBy>Pastaria, yasha</cp:lastModifiedBy>
  <cp:revision>48</cp:revision>
  <dcterms:created xsi:type="dcterms:W3CDTF">2020-02-23T20:44:11Z</dcterms:created>
  <dcterms:modified xsi:type="dcterms:W3CDTF">2020-03-02T19:36:03Z</dcterms:modified>
</cp:coreProperties>
</file>