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50" d="100"/>
          <a:sy n="50" d="100"/>
        </p:scale>
        <p:origin x="74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Gaikwad" userId="048ab014f08f0cd8" providerId="LiveId" clId="{F2B4E719-9885-43BF-B9A9-E2A278F5BD13}"/>
    <pc:docChg chg="custSel modSld">
      <pc:chgData name="Kushal Gaikwad" userId="048ab014f08f0cd8" providerId="LiveId" clId="{F2B4E719-9885-43BF-B9A9-E2A278F5BD13}" dt="2025-04-25T16:01:02.692" v="8" actId="1076"/>
      <pc:docMkLst>
        <pc:docMk/>
      </pc:docMkLst>
      <pc:sldChg chg="delSp modSp mod">
        <pc:chgData name="Kushal Gaikwad" userId="048ab014f08f0cd8" providerId="LiveId" clId="{F2B4E719-9885-43BF-B9A9-E2A278F5BD13}" dt="2025-04-25T16:00:25.046" v="3" actId="1076"/>
        <pc:sldMkLst>
          <pc:docMk/>
          <pc:sldMk cId="1008027359" sldId="256"/>
        </pc:sldMkLst>
        <pc:spChg chg="mod">
          <ac:chgData name="Kushal Gaikwad" userId="048ab014f08f0cd8" providerId="LiveId" clId="{F2B4E719-9885-43BF-B9A9-E2A278F5BD13}" dt="2025-04-25T16:00:25.046" v="3" actId="1076"/>
          <ac:spMkLst>
            <pc:docMk/>
            <pc:sldMk cId="1008027359" sldId="256"/>
            <ac:spMk id="2" creationId="{87DA1777-1AA5-3CFA-3214-E2793B9E69D7}"/>
          </ac:spMkLst>
        </pc:spChg>
        <pc:spChg chg="del mod">
          <ac:chgData name="Kushal Gaikwad" userId="048ab014f08f0cd8" providerId="LiveId" clId="{F2B4E719-9885-43BF-B9A9-E2A278F5BD13}" dt="2025-04-25T15:59:59.087" v="2" actId="478"/>
          <ac:spMkLst>
            <pc:docMk/>
            <pc:sldMk cId="1008027359" sldId="256"/>
            <ac:spMk id="3" creationId="{2903BF06-2B7E-3E5A-AF72-83A6E75DE5EC}"/>
          </ac:spMkLst>
        </pc:spChg>
      </pc:sldChg>
      <pc:sldChg chg="delSp modSp mod">
        <pc:chgData name="Kushal Gaikwad" userId="048ab014f08f0cd8" providerId="LiveId" clId="{F2B4E719-9885-43BF-B9A9-E2A278F5BD13}" dt="2025-04-25T16:01:02.692" v="8" actId="1076"/>
        <pc:sldMkLst>
          <pc:docMk/>
          <pc:sldMk cId="1805591902" sldId="267"/>
        </pc:sldMkLst>
        <pc:spChg chg="mod">
          <ac:chgData name="Kushal Gaikwad" userId="048ab014f08f0cd8" providerId="LiveId" clId="{F2B4E719-9885-43BF-B9A9-E2A278F5BD13}" dt="2025-04-25T16:01:02.692" v="8" actId="1076"/>
          <ac:spMkLst>
            <pc:docMk/>
            <pc:sldMk cId="1805591902" sldId="267"/>
            <ac:spMk id="2" creationId="{E1A02672-DECB-BA63-4022-67F26B65FFE8}"/>
          </ac:spMkLst>
        </pc:spChg>
        <pc:spChg chg="del mod">
          <ac:chgData name="Kushal Gaikwad" userId="048ab014f08f0cd8" providerId="LiveId" clId="{F2B4E719-9885-43BF-B9A9-E2A278F5BD13}" dt="2025-04-25T16:00:50.569" v="6" actId="478"/>
          <ac:spMkLst>
            <pc:docMk/>
            <pc:sldMk cId="1805591902" sldId="267"/>
            <ac:spMk id="3" creationId="{50293CF8-346E-4277-FDE5-6818C84F04BA}"/>
          </ac:spMkLst>
        </pc:spChg>
      </pc:sldChg>
    </pc:docChg>
  </pc:docChgLst>
  <pc:docChgLst>
    <pc:chgData name="Kushal Gaikwad" userId="048ab014f08f0cd8" providerId="LiveId" clId="{9554420E-1F6D-9341-BD2C-BA5EE8F5A113}"/>
    <pc:docChg chg="undo custSel modSld addMainMaster delMainMaster">
      <pc:chgData name="Kushal Gaikwad" userId="048ab014f08f0cd8" providerId="LiveId" clId="{9554420E-1F6D-9341-BD2C-BA5EE8F5A113}" dt="2025-04-25T16:13:36.627" v="29" actId="1076"/>
      <pc:docMkLst>
        <pc:docMk/>
      </pc:docMkLst>
      <pc:sldChg chg="modSp">
        <pc:chgData name="Kushal Gaikwad" userId="048ab014f08f0cd8" providerId="LiveId" clId="{9554420E-1F6D-9341-BD2C-BA5EE8F5A113}" dt="2025-04-25T16:11:40.689" v="17" actId="255"/>
        <pc:sldMkLst>
          <pc:docMk/>
          <pc:sldMk cId="1483362603" sldId="257"/>
        </pc:sldMkLst>
        <pc:spChg chg="mod">
          <ac:chgData name="Kushal Gaikwad" userId="048ab014f08f0cd8" providerId="LiveId" clId="{9554420E-1F6D-9341-BD2C-BA5EE8F5A113}" dt="2025-04-25T16:11:32.272" v="16" actId="20577"/>
          <ac:spMkLst>
            <pc:docMk/>
            <pc:sldMk cId="1483362603" sldId="257"/>
            <ac:spMk id="2" creationId="{06A01188-33A7-DF50-D7E9-E40FA945A7C1}"/>
          </ac:spMkLst>
        </pc:spChg>
        <pc:spChg chg="mod">
          <ac:chgData name="Kushal Gaikwad" userId="048ab014f08f0cd8" providerId="LiveId" clId="{9554420E-1F6D-9341-BD2C-BA5EE8F5A113}" dt="2025-04-25T16:11:40.689" v="17" actId="255"/>
          <ac:spMkLst>
            <pc:docMk/>
            <pc:sldMk cId="1483362603" sldId="257"/>
            <ac:spMk id="3" creationId="{F691631D-8E46-249A-648A-6D5D93C51210}"/>
          </ac:spMkLst>
        </pc:spChg>
      </pc:sldChg>
      <pc:sldChg chg="modSp">
        <pc:chgData name="Kushal Gaikwad" userId="048ab014f08f0cd8" providerId="LiveId" clId="{9554420E-1F6D-9341-BD2C-BA5EE8F5A113}" dt="2025-04-25T16:12:25.812" v="20" actId="1076"/>
        <pc:sldMkLst>
          <pc:docMk/>
          <pc:sldMk cId="2124539438" sldId="261"/>
        </pc:sldMkLst>
        <pc:spChg chg="mod">
          <ac:chgData name="Kushal Gaikwad" userId="048ab014f08f0cd8" providerId="LiveId" clId="{9554420E-1F6D-9341-BD2C-BA5EE8F5A113}" dt="2025-04-25T16:11:28.871" v="9" actId="27636"/>
          <ac:spMkLst>
            <pc:docMk/>
            <pc:sldMk cId="2124539438" sldId="261"/>
            <ac:spMk id="4" creationId="{0AAFA8F2-59B8-BB5C-08FC-1F6197E4335F}"/>
          </ac:spMkLst>
        </pc:spChg>
        <pc:picChg chg="mod">
          <ac:chgData name="Kushal Gaikwad" userId="048ab014f08f0cd8" providerId="LiveId" clId="{9554420E-1F6D-9341-BD2C-BA5EE8F5A113}" dt="2025-04-25T16:12:25.812" v="20" actId="1076"/>
          <ac:picMkLst>
            <pc:docMk/>
            <pc:sldMk cId="2124539438" sldId="261"/>
            <ac:picMk id="14" creationId="{E7140D3D-9BEC-E1CF-594D-1A96E3632930}"/>
          </ac:picMkLst>
        </pc:picChg>
      </pc:sldChg>
      <pc:sldChg chg="modSp">
        <pc:chgData name="Kushal Gaikwad" userId="048ab014f08f0cd8" providerId="LiveId" clId="{9554420E-1F6D-9341-BD2C-BA5EE8F5A113}" dt="2025-04-25T16:13:18.038" v="27" actId="1076"/>
        <pc:sldMkLst>
          <pc:docMk/>
          <pc:sldMk cId="382137695" sldId="262"/>
        </pc:sldMkLst>
        <pc:picChg chg="mod">
          <ac:chgData name="Kushal Gaikwad" userId="048ab014f08f0cd8" providerId="LiveId" clId="{9554420E-1F6D-9341-BD2C-BA5EE8F5A113}" dt="2025-04-25T16:12:47.563" v="23" actId="1076"/>
          <ac:picMkLst>
            <pc:docMk/>
            <pc:sldMk cId="382137695" sldId="262"/>
            <ac:picMk id="16" creationId="{0AEA458A-74DE-B4EC-A821-4513E5091E57}"/>
          </ac:picMkLst>
        </pc:picChg>
        <pc:picChg chg="mod">
          <ac:chgData name="Kushal Gaikwad" userId="048ab014f08f0cd8" providerId="LiveId" clId="{9554420E-1F6D-9341-BD2C-BA5EE8F5A113}" dt="2025-04-25T16:13:18.038" v="27" actId="1076"/>
          <ac:picMkLst>
            <pc:docMk/>
            <pc:sldMk cId="382137695" sldId="262"/>
            <ac:picMk id="18" creationId="{38F57E6C-EFA4-7D8D-C17E-526822CCFE20}"/>
          </ac:picMkLst>
        </pc:picChg>
      </pc:sldChg>
      <pc:sldChg chg="modSp">
        <pc:chgData name="Kushal Gaikwad" userId="048ab014f08f0cd8" providerId="LiveId" clId="{9554420E-1F6D-9341-BD2C-BA5EE8F5A113}" dt="2025-04-25T16:13:36.627" v="29" actId="1076"/>
        <pc:sldMkLst>
          <pc:docMk/>
          <pc:sldMk cId="1284936988" sldId="263"/>
        </pc:sldMkLst>
        <pc:picChg chg="mod">
          <ac:chgData name="Kushal Gaikwad" userId="048ab014f08f0cd8" providerId="LiveId" clId="{9554420E-1F6D-9341-BD2C-BA5EE8F5A113}" dt="2025-04-25T16:13:36.627" v="29" actId="1076"/>
          <ac:picMkLst>
            <pc:docMk/>
            <pc:sldMk cId="1284936988" sldId="263"/>
            <ac:picMk id="12" creationId="{0EFA00D8-CFF0-3C7F-3F82-4AEC7237B025}"/>
          </ac:picMkLst>
        </pc:picChg>
        <pc:picChg chg="mod">
          <ac:chgData name="Kushal Gaikwad" userId="048ab014f08f0cd8" providerId="LiveId" clId="{9554420E-1F6D-9341-BD2C-BA5EE8F5A113}" dt="2025-04-25T16:13:29.183" v="28" actId="1076"/>
          <ac:picMkLst>
            <pc:docMk/>
            <pc:sldMk cId="1284936988" sldId="263"/>
            <ac:picMk id="14" creationId="{B254FF8C-A0DD-576B-0086-281FA845C426}"/>
          </ac:picMkLst>
        </pc:picChg>
      </pc:sldChg>
      <pc:sldChg chg="modSp">
        <pc:chgData name="Kushal Gaikwad" userId="048ab014f08f0cd8" providerId="LiveId" clId="{9554420E-1F6D-9341-BD2C-BA5EE8F5A113}" dt="2025-04-25T16:12:17.621" v="19" actId="1076"/>
        <pc:sldMkLst>
          <pc:docMk/>
          <pc:sldMk cId="1487019132" sldId="264"/>
        </pc:sldMkLst>
        <pc:spChg chg="mod">
          <ac:chgData name="Kushal Gaikwad" userId="048ab014f08f0cd8" providerId="LiveId" clId="{9554420E-1F6D-9341-BD2C-BA5EE8F5A113}" dt="2025-04-25T16:12:13.056" v="18" actId="1076"/>
          <ac:spMkLst>
            <pc:docMk/>
            <pc:sldMk cId="1487019132" sldId="264"/>
            <ac:spMk id="4" creationId="{ECD54D77-6809-AC22-F67E-DA1899919889}"/>
          </ac:spMkLst>
        </pc:spChg>
        <pc:picChg chg="mod">
          <ac:chgData name="Kushal Gaikwad" userId="048ab014f08f0cd8" providerId="LiveId" clId="{9554420E-1F6D-9341-BD2C-BA5EE8F5A113}" dt="2025-04-25T16:12:17.621" v="19" actId="1076"/>
          <ac:picMkLst>
            <pc:docMk/>
            <pc:sldMk cId="1487019132" sldId="264"/>
            <ac:picMk id="12" creationId="{C61846D3-9DD5-6B2E-0D9D-C54912C586C5}"/>
          </ac:picMkLst>
        </pc:picChg>
      </pc:sldChg>
      <pc:sldChg chg="modSp">
        <pc:chgData name="Kushal Gaikwad" userId="048ab014f08f0cd8" providerId="LiveId" clId="{9554420E-1F6D-9341-BD2C-BA5EE8F5A113}" dt="2025-04-25T16:11:28.983" v="11" actId="27636"/>
        <pc:sldMkLst>
          <pc:docMk/>
          <pc:sldMk cId="55882461" sldId="266"/>
        </pc:sldMkLst>
        <pc:spChg chg="mod">
          <ac:chgData name="Kushal Gaikwad" userId="048ab014f08f0cd8" providerId="LiveId" clId="{9554420E-1F6D-9341-BD2C-BA5EE8F5A113}" dt="2025-04-25T16:11:28.983" v="11" actId="27636"/>
          <ac:spMkLst>
            <pc:docMk/>
            <pc:sldMk cId="55882461" sldId="266"/>
            <ac:spMk id="3" creationId="{8CDF6553-51B2-0527-3DBE-C17A91F22651}"/>
          </ac:spMkLst>
        </pc:spChg>
        <pc:spChg chg="mod">
          <ac:chgData name="Kushal Gaikwad" userId="048ab014f08f0cd8" providerId="LiveId" clId="{9554420E-1F6D-9341-BD2C-BA5EE8F5A113}" dt="2025-04-25T16:11:28.968" v="10" actId="27636"/>
          <ac:spMkLst>
            <pc:docMk/>
            <pc:sldMk cId="55882461" sldId="266"/>
            <ac:spMk id="4" creationId="{D1A330AF-9971-391C-64C7-5DBE4C07F1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1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85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1777-1AA5-3CFA-3214-E2793B9E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6738"/>
            <a:ext cx="9144000" cy="2387600"/>
          </a:xfrm>
        </p:spPr>
        <p:txBody>
          <a:bodyPr/>
          <a:lstStyle/>
          <a:p>
            <a:r>
              <a:rPr lang="en-IN" dirty="0"/>
              <a:t>Sales &amp; Financial Performance Dashboard</a:t>
            </a:r>
          </a:p>
        </p:txBody>
      </p:sp>
    </p:spTree>
    <p:extLst>
      <p:ext uri="{BB962C8B-B14F-4D97-AF65-F5344CB8AC3E}">
        <p14:creationId xmlns:p14="http://schemas.microsoft.com/office/powerpoint/2010/main" val="100802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1188-33A7-DF50-D7E9-E40FA945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631D-8E46-249A-648A-6D5D93C5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8898"/>
            <a:ext cx="10554574" cy="3636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This dataset is composed of multiple interconnected sheets providing a comprehensive view of financial operations, structured as follows: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GL (General Ledger)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Records transactional entries with details such as date, amount, territory, and account involved.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Useful for financial statement generation and performance tracking.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COA (Chart of Accounts)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Defines the structure of financial accounts, grouped by categories like Assets, Liabilities, Income, etc.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Provides classification down to sub-account levels for detailed reporting.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Calendar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Time dimension for analysis, breaking down dates into year, quarter, month, and day.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Enables temporal trends and period-based comparisons.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Territory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Maps territory keys to countries and regions.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Supports geographical segmentation of financial data.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833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B03D-8FB7-52EC-402A-26E7A82A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Revenue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61846D3-9DD5-6B2E-0D9D-C54912C58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973" y="2103744"/>
            <a:ext cx="3941978" cy="46851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4D77-6809-AC22-F67E-DA189991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034689"/>
            <a:ext cx="5457825" cy="48233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Financial Highlights (₹ in lakhs)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Revenue</a:t>
            </a:r>
            <a:r>
              <a:rPr lang="en-US" dirty="0"/>
              <a:t> steadily grew: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₹35.8L → 2019: ₹56.9L → 2020: ₹78.5L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Gross Profit</a:t>
            </a:r>
            <a:r>
              <a:rPr lang="en-US" dirty="0"/>
              <a:t> rose consistently: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₹23.8L → 2020: ₹53.4L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Operating Expenses</a:t>
            </a:r>
            <a:r>
              <a:rPr lang="en-US" dirty="0"/>
              <a:t> increased with revenue: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₹12.3L → 2020: ₹31.0L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 Profit</a:t>
            </a:r>
            <a:r>
              <a:rPr lang="en-US" dirty="0"/>
              <a:t> nearly doubled from 2018 to 2019: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₹6.2L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2019: ₹13.0L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2020: ₹12.9L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Contributors</a:t>
            </a:r>
            <a:r>
              <a:rPr lang="en-US" dirty="0"/>
              <a:t> to cost rise: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Marketing &amp; Admin expenses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depreciation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01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1454-E5F4-129B-23C6-43C1E5E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Sales Revenue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7140D3D-9BEC-E1CF-594D-1A96E3632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577" y="2340226"/>
            <a:ext cx="5172782" cy="42322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FA8F2-59B8-BB5C-08FC-1F6197E43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Sales Revenue Trend (2018–2020)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Steady growth observed across all quarters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💼 Strongest revenue recorded in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🔹 2018 &lt; 2019 &lt; 2020 — consistent year-over-year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🚀 Q3 &amp; Q4 of 2020 showed the sharpest rise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53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5956-0CCF-B054-123D-48373EF1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Profit of Sales Revenue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AEA458A-74DE-B4EC-A821-4513E5091E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5675" y="2056198"/>
            <a:ext cx="4581542" cy="29654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691D7-CC7A-EFB7-9C71-F27ABEAC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Gross Profit Trend (2018–2020)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Year-on-year growth in gross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💰 2020 highest at ₹53.4L, followed by 2019 and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🔹 2018 (₹23.8L) &lt; 2019 (₹39.7L) &lt; 2020 (₹53.4L)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🚀 Strong Q3 &amp; Q4 growth, especially in 2020</a:t>
            </a:r>
          </a:p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F57E6C-EFA4-7D8D-C17E-526822CC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33" y="5233857"/>
            <a:ext cx="3705226" cy="12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AC5D-D10B-CFC8-D1FF-8B826791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 Profit of Sales Revenue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FA00D8-CFF0-3C7F-3F82-4AEC7237B0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9637" y="1943920"/>
            <a:ext cx="3771911" cy="33222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8B09-6A02-0845-5943-CCF5262C81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Net Profit Trend (2018–2020)</a:t>
            </a:r>
          </a:p>
          <a:p>
            <a:r>
              <a:rPr lang="en-US" dirty="0"/>
              <a:t>📈 Consistent year-over-year growth in net profit</a:t>
            </a:r>
            <a:br>
              <a:rPr lang="en-US" dirty="0"/>
            </a:br>
            <a:r>
              <a:rPr lang="en-US" dirty="0"/>
              <a:t>💼 2019 recorded the highest profit (₹13.03L), 2020 close behind</a:t>
            </a:r>
            <a:br>
              <a:rPr lang="en-US" dirty="0"/>
            </a:br>
            <a:r>
              <a:rPr lang="en-US" dirty="0"/>
              <a:t>🔹 2018 &lt; 2020 &lt; 2019 — peak performance in 2019</a:t>
            </a:r>
            <a:br>
              <a:rPr lang="en-US" dirty="0"/>
            </a:br>
            <a:r>
              <a:rPr lang="en-US" dirty="0"/>
              <a:t>🚀 Q4 showed the strongest gains across all years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54FF8C-A0DD-576B-0086-281FA845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54" y="5400976"/>
            <a:ext cx="3518079" cy="11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3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38F7-B366-270E-FEB8-1EC21D7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76A2-9E12-7155-64F8-12D50E2E9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📊 Sales Revenue (2018–2020)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Steady YoY growth</a:t>
            </a:r>
            <a:r>
              <a:rPr lang="en-US" dirty="0"/>
              <a:t>: ₹35.8L (2018) → ₹56.9L (2019) → ₹78.3L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Qtr</a:t>
            </a:r>
            <a:r>
              <a:rPr lang="en-US" b="1" dirty="0"/>
              <a:t>-on-</a:t>
            </a:r>
            <a:r>
              <a:rPr lang="en-US" b="1" dirty="0" err="1"/>
              <a:t>Qtr</a:t>
            </a:r>
            <a:r>
              <a:rPr lang="en-US" b="1" dirty="0"/>
              <a:t> rise</a:t>
            </a:r>
            <a:r>
              <a:rPr lang="en-US" dirty="0"/>
              <a:t> across all years with strongest gains in Q3 and Q4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2020 outperformed</a:t>
            </a:r>
            <a:r>
              <a:rPr lang="en-US" dirty="0"/>
              <a:t> both prior years in all quarters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5D728-CF64-7C5D-2F8E-9021783F8A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💰 Gross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from ₹23.8L (2018) to ₹53.4L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Margins improved due to better control over </a:t>
            </a:r>
            <a:r>
              <a:rPr lang="en-US" b="1" dirty="0"/>
              <a:t>cost of sales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Strongest Q4 performance seen in 2020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4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CC4B-7513-C26F-22D4-ED42B51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6553-51B2-0527-3DBE-C17A91F22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📈 Net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Doubled from ₹6.2L (2018) to ₹13L+ (2019), slight dip to ₹12.9L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dips</a:t>
            </a:r>
            <a:r>
              <a:rPr lang="en-US" dirty="0"/>
              <a:t> in Q1 due to seasonal expense spikes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profitability maintained in </a:t>
            </a:r>
            <a:r>
              <a:rPr lang="en-US" b="1" dirty="0"/>
              <a:t>Q4 across all years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30AF-9971-391C-64C7-5DBE4C07F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🔍 Key Drivers of Net Profit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📉 Operating Expenses: ₹-31L (↑ from 2019)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🏢 Depreciation &amp; Amortization: ₹-7.1L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💸 Interest &amp; Tax: ₹-3L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📈 Non-operating income (Interest, Dividends): ₹72.2K helped cushion profit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672-DECB-BA63-4022-67F26B65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788"/>
            <a:ext cx="914400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559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Quotable</vt:lpstr>
      <vt:lpstr>Sales &amp; Financial Performance Dashboard</vt:lpstr>
      <vt:lpstr>Summary</vt:lpstr>
      <vt:lpstr>Sales Revenue</vt:lpstr>
      <vt:lpstr>Visual Representation of Sales Revenue</vt:lpstr>
      <vt:lpstr>Gross Profit of Sales Revenue</vt:lpstr>
      <vt:lpstr>Net Profit of Sales Revenue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Financial Performance Dashboard</dc:title>
  <dc:creator>Kushal Gaikwad</dc:creator>
  <cp:lastModifiedBy>Kushal Gaikwad</cp:lastModifiedBy>
  <cp:revision>2</cp:revision>
  <dcterms:created xsi:type="dcterms:W3CDTF">2025-04-25T14:57:54Z</dcterms:created>
  <dcterms:modified xsi:type="dcterms:W3CDTF">2025-04-25T16:14:39Z</dcterms:modified>
</cp:coreProperties>
</file>