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5" r:id="rId5"/>
    <p:sldId id="262" r:id="rId6"/>
    <p:sldId id="266" r:id="rId7"/>
    <p:sldId id="267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21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2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89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4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3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70FDF1-F232-43FD-B4B6-FE4C154526E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4D19A7C-5C69-4672-9D08-A8918B42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0946-41DD-4B64-8E8A-E8F10DB4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737" y="718930"/>
            <a:ext cx="9817845" cy="3813313"/>
          </a:xfrm>
        </p:spPr>
        <p:txBody>
          <a:bodyPr/>
          <a:lstStyle/>
          <a:p>
            <a:r>
              <a:rPr lang="en-US" b="1" dirty="0"/>
              <a:t>Random Walker Implemented on </a:t>
            </a:r>
            <a:br>
              <a:rPr lang="en-US" b="1" dirty="0"/>
            </a:br>
            <a:r>
              <a:rPr lang="en-US" b="1" dirty="0"/>
              <a:t>Twitter Dataset (Reduced)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C8DC9-A7F9-4E79-8C13-38B6C3A38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30387"/>
            <a:ext cx="5605670" cy="1477647"/>
          </a:xfrm>
        </p:spPr>
        <p:txBody>
          <a:bodyPr/>
          <a:lstStyle/>
          <a:p>
            <a:r>
              <a:rPr lang="en-US" dirty="0"/>
              <a:t>Ganne Manoj Kumar</a:t>
            </a:r>
          </a:p>
          <a:p>
            <a:r>
              <a:rPr lang="en-IN" dirty="0"/>
              <a:t>Sri Sai Charan Yarramsetty </a:t>
            </a:r>
          </a:p>
        </p:txBody>
      </p:sp>
    </p:spTree>
    <p:extLst>
      <p:ext uri="{BB962C8B-B14F-4D97-AF65-F5344CB8AC3E}">
        <p14:creationId xmlns:p14="http://schemas.microsoft.com/office/powerpoint/2010/main" val="48077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0946-41DD-4B64-8E8A-E8F10DB4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738" y="718931"/>
            <a:ext cx="10056384" cy="861420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8C1664-6993-40F2-8320-CDFD63C4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755" y="1901658"/>
            <a:ext cx="8825658" cy="3611245"/>
          </a:xfrm>
        </p:spPr>
        <p:txBody>
          <a:bodyPr>
            <a:norm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cap="non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to implemented random walker algorithm In twitter dataset.</a:t>
            </a:r>
            <a:endParaRPr lang="en-US" sz="24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</a:rPr>
              <a:t>Process the Huge twitter data into Vector form and create a Grid to apply Random walker algorithm.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</a:rPr>
              <a:t>Have to add user selectable </a:t>
            </a:r>
            <a:r>
              <a:rPr lang="en-US" sz="2400" cap="none" dirty="0" err="1">
                <a:latin typeface="Arial" panose="020B0604020202020204" pitchFamily="34" charset="0"/>
                <a:ea typeface="Calibri" panose="020F0502020204030204" pitchFamily="34" charset="0"/>
              </a:rPr>
              <a:t>walker_path_length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</a:rPr>
              <a:t> to increase the efficiency of </a:t>
            </a:r>
            <a:r>
              <a:rPr lang="en-US" sz="2400" cap="non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algorithm 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</a:rPr>
              <a:t>and </a:t>
            </a:r>
            <a:r>
              <a:rPr lang="en-US" sz="2400" cap="none" dirty="0" err="1">
                <a:latin typeface="Arial" panose="020B0604020202020204" pitchFamily="34" charset="0"/>
                <a:ea typeface="Calibri" panose="020F0502020204030204" pitchFamily="34" charset="0"/>
              </a:rPr>
              <a:t>walker_break_point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en-US" sz="2400" cap="non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stop graph walker.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Arial" panose="020B0604020202020204" pitchFamily="34" charset="0"/>
              </a:rPr>
              <a:t>Find the total number of visited Nodes and Edges.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8915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0946-41DD-4B64-8E8A-E8F10DB4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738" y="718931"/>
            <a:ext cx="10056384" cy="861420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8C1664-6993-40F2-8320-CDFD63C4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754" y="1901658"/>
            <a:ext cx="9658819" cy="3611245"/>
          </a:xfrm>
        </p:spPr>
        <p:txBody>
          <a:bodyPr>
            <a:normAutofit fontScale="92500" lnSpcReduction="20000"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cap="non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to Implemente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the </a:t>
            </a:r>
            <a:r>
              <a:rPr lang="en-US" sz="2400" cap="none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Random_walker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on Twitter data and its too huge to compile and process so we reduced and procced it with 6000*6000 matrix size.</a:t>
            </a: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std::vector&lt;std::vector&lt;int&gt; &gt; grid(6000, std::vector&lt;int&gt;(6000));</a:t>
            </a:r>
            <a:endParaRPr lang="en-US" sz="1800" cap="none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Arial" panose="020B0604020202020204" pitchFamily="34" charset="0"/>
                <a:cs typeface="Times New Roman" panose="02020603050405020304" pitchFamily="18" charset="0"/>
              </a:rPr>
              <a:t>Graph walker will use Radom choices between 0-3 to decide the next move.</a:t>
            </a: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 – Down</a:t>
            </a: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 – Right</a:t>
            </a: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 – Up</a:t>
            </a: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 – Left</a:t>
            </a: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0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0946-41DD-4B64-8E8A-E8F10DB4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738" y="718931"/>
            <a:ext cx="10056384" cy="861420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8C1664-6993-40F2-8320-CDFD63C4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754" y="1901658"/>
            <a:ext cx="9658819" cy="3611245"/>
          </a:xfrm>
        </p:spPr>
        <p:txBody>
          <a:bodyPr>
            <a:norm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cap="non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Implemente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the </a:t>
            </a:r>
            <a:r>
              <a:rPr lang="en-US" sz="2400" cap="none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Random_walker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function in such a way that it will take below as inputs to find the number of visited nodes and edges.</a:t>
            </a: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Start Node</a:t>
            </a: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Walk Length</a:t>
            </a: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Break Point Length</a:t>
            </a: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200" cap="none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200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712D3-F7C2-4CD7-852F-A71D4D6F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81" y="3253400"/>
            <a:ext cx="5377016" cy="13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7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0946-41DD-4B64-8E8A-E8F10DB4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738" y="718931"/>
            <a:ext cx="10056384" cy="861420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8C1664-6993-40F2-8320-CDFD63C4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755" y="1901658"/>
            <a:ext cx="4967549" cy="4721350"/>
          </a:xfrm>
        </p:spPr>
        <p:txBody>
          <a:bodyPr>
            <a:norm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Test data -1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cap="non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24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635E9-8360-4A22-8D63-C602F253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650" y="968172"/>
            <a:ext cx="3164879" cy="49216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5951FA-D9E2-41C4-88ED-B392492B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99" y="2553823"/>
            <a:ext cx="5268779" cy="17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0946-41DD-4B64-8E8A-E8F10DB4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738" y="718931"/>
            <a:ext cx="10056384" cy="861420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8C1664-6993-40F2-8320-CDFD63C4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755" y="1901658"/>
            <a:ext cx="4967549" cy="4721350"/>
          </a:xfrm>
        </p:spPr>
        <p:txBody>
          <a:bodyPr>
            <a:norm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Test data -2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cap="non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24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69690-B058-4EFB-903F-6EA9C9EBE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54" y="2642274"/>
            <a:ext cx="5641419" cy="1624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5179E-0FCE-4635-BFD8-F5969A65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096" y="556564"/>
            <a:ext cx="2847201" cy="55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0946-41DD-4B64-8E8A-E8F10DB4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738" y="718931"/>
            <a:ext cx="10056384" cy="861420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8C1664-6993-40F2-8320-CDFD63C4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755" y="1901658"/>
            <a:ext cx="4967549" cy="4721350"/>
          </a:xfrm>
        </p:spPr>
        <p:txBody>
          <a:bodyPr>
            <a:norm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Test data -3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cap="non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24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9571B-128A-44B2-B0C7-78B19FA7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35" y="718931"/>
            <a:ext cx="3273287" cy="485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D6C6F-15E1-430C-ACAF-5E31F601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23" y="2641236"/>
            <a:ext cx="5780520" cy="21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9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0946-41DD-4B64-8E8A-E8F10DB4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738" y="718931"/>
            <a:ext cx="10056384" cy="861420"/>
          </a:xfrm>
        </p:spPr>
        <p:txBody>
          <a:bodyPr/>
          <a:lstStyle/>
          <a:p>
            <a:r>
              <a:rPr lang="en-US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8C1664-6993-40F2-8320-CDFD63C4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755" y="1901658"/>
            <a:ext cx="9764836" cy="3611245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</a:rPr>
              <a:t>Here we successfully implemented and tested the Graph walker on Twitter dataset(reduced).</a:t>
            </a:r>
          </a:p>
          <a:p>
            <a:r>
              <a:rPr lang="en-US" sz="2400" cap="none" dirty="0">
                <a:latin typeface="Arial" panose="020B0604020202020204" pitchFamily="34" charset="0"/>
              </a:rPr>
              <a:t>	And used rand() to decide the </a:t>
            </a:r>
            <a:r>
              <a:rPr lang="en-US" sz="2400" cap="none" dirty="0" err="1">
                <a:latin typeface="Arial" panose="020B0604020202020204" pitchFamily="34" charset="0"/>
              </a:rPr>
              <a:t>Up,Down,Right</a:t>
            </a:r>
            <a:r>
              <a:rPr lang="en-US" sz="2400" cap="none" dirty="0">
                <a:latin typeface="Arial" panose="020B0604020202020204" pitchFamily="34" charset="0"/>
              </a:rPr>
              <a:t> and Left moves. Have also executed testcases with different inputs to test the Algorithm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8973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0DF295-89FC-4947-A25E-42E88AA1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8311" y="2451595"/>
            <a:ext cx="4941045" cy="1477647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0086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279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Random Walker Implemented on  Twitter Dataset (Reduced)</vt:lpstr>
      <vt:lpstr>Problem:</vt:lpstr>
      <vt:lpstr>Implementation:</vt:lpstr>
      <vt:lpstr>Implementation:</vt:lpstr>
      <vt:lpstr>Results:</vt:lpstr>
      <vt:lpstr>Results:</vt:lpstr>
      <vt:lpstr>Results: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Solver  Using DFS Backtracking</dc:title>
  <dc:creator>NAGARJUNA MUPPURI</dc:creator>
  <cp:lastModifiedBy>Ganne, Manoj Kumar</cp:lastModifiedBy>
  <cp:revision>7</cp:revision>
  <dcterms:created xsi:type="dcterms:W3CDTF">2021-12-04T11:06:54Z</dcterms:created>
  <dcterms:modified xsi:type="dcterms:W3CDTF">2021-12-08T18:21:32Z</dcterms:modified>
</cp:coreProperties>
</file>