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4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8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9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9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1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144D7-D1AE-40D5-BB1E-2EE119C61EA9}" type="datetimeFigureOut">
              <a:rPr lang="en-IN" smtClean="0"/>
              <a:t>07-03-2014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0DB3-E2A1-458B-8E72-773F77245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distribution in HPF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07-03-2014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Current Circuit {</a:t>
            </a:r>
            <a:r>
              <a:rPr lang="en-US" sz="3200" dirty="0" err="1" smtClean="0"/>
              <a:t>Vpp</a:t>
            </a:r>
            <a:r>
              <a:rPr lang="en-US" sz="3200" dirty="0" smtClean="0"/>
              <a:t> = 680V}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" y="1772816"/>
            <a:ext cx="9092618" cy="4212913"/>
          </a:xfrm>
        </p:spPr>
      </p:pic>
    </p:spTree>
    <p:extLst>
      <p:ext uri="{BB962C8B-B14F-4D97-AF65-F5344CB8AC3E}">
        <p14:creationId xmlns:p14="http://schemas.microsoft.com/office/powerpoint/2010/main" val="13429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 Response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8910381" cy="4414317"/>
          </a:xfrm>
        </p:spPr>
      </p:pic>
    </p:spTree>
    <p:extLst>
      <p:ext uri="{BB962C8B-B14F-4D97-AF65-F5344CB8AC3E}">
        <p14:creationId xmlns:p14="http://schemas.microsoft.com/office/powerpoint/2010/main" val="28914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Until 100 Hz output voltage is approx. zero. Voltage across capacitors is 340V exactly </a:t>
            </a:r>
            <a:r>
              <a:rPr lang="en-US" sz="2800" dirty="0" err="1" smtClean="0"/>
              <a:t>Vpeak</a:t>
            </a:r>
            <a:r>
              <a:rPr lang="en-US" sz="2800" dirty="0" smtClean="0"/>
              <a:t> of input voltage.</a:t>
            </a:r>
          </a:p>
          <a:p>
            <a:r>
              <a:rPr lang="en-US" sz="2800" dirty="0" smtClean="0"/>
              <a:t>Another important thing is to figure out power drop across resistance in pass band.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13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 distribution in HPF</vt:lpstr>
      <vt:lpstr>Current Circuit {Vpp = 680V}</vt:lpstr>
      <vt:lpstr>AC Response</vt:lpstr>
      <vt:lpstr>Observations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</dc:creator>
  <cp:lastModifiedBy>Omkar</cp:lastModifiedBy>
  <cp:revision>6</cp:revision>
  <dcterms:created xsi:type="dcterms:W3CDTF">2014-03-07T05:43:51Z</dcterms:created>
  <dcterms:modified xsi:type="dcterms:W3CDTF">2014-03-07T09:59:40Z</dcterms:modified>
</cp:coreProperties>
</file>