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74" r:id="rId9"/>
    <p:sldId id="264" r:id="rId10"/>
    <p:sldId id="266" r:id="rId11"/>
    <p:sldId id="267" r:id="rId12"/>
    <p:sldId id="268" r:id="rId13"/>
    <p:sldId id="263" r:id="rId14"/>
    <p:sldId id="269" r:id="rId15"/>
    <p:sldId id="270" r:id="rId16"/>
    <p:sldId id="271" r:id="rId17"/>
    <p:sldId id="272" r:id="rId18"/>
    <p:sldId id="273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19D95-6719-4C10-8334-EDD45EDF183A}" type="datetimeFigureOut">
              <a:rPr lang="en-IN" smtClean="0"/>
              <a:t>11-03-2014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3B8C-4772-468E-8618-AD56F97B4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30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19D95-6719-4C10-8334-EDD45EDF183A}" type="datetimeFigureOut">
              <a:rPr lang="en-IN" smtClean="0"/>
              <a:t>11-03-2014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3B8C-4772-468E-8618-AD56F97B4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5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19D95-6719-4C10-8334-EDD45EDF183A}" type="datetimeFigureOut">
              <a:rPr lang="en-IN" smtClean="0"/>
              <a:t>11-03-2014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3B8C-4772-468E-8618-AD56F97B4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952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19D95-6719-4C10-8334-EDD45EDF183A}" type="datetimeFigureOut">
              <a:rPr lang="en-IN" smtClean="0"/>
              <a:t>11-03-2014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3B8C-4772-468E-8618-AD56F97B4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404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19D95-6719-4C10-8334-EDD45EDF183A}" type="datetimeFigureOut">
              <a:rPr lang="en-IN" smtClean="0"/>
              <a:t>11-03-2014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3B8C-4772-468E-8618-AD56F97B4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637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19D95-6719-4C10-8334-EDD45EDF183A}" type="datetimeFigureOut">
              <a:rPr lang="en-IN" smtClean="0"/>
              <a:t>11-03-2014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3B8C-4772-468E-8618-AD56F97B4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988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19D95-6719-4C10-8334-EDD45EDF183A}" type="datetimeFigureOut">
              <a:rPr lang="en-IN" smtClean="0"/>
              <a:t>11-03-2014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3B8C-4772-468E-8618-AD56F97B4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679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19D95-6719-4C10-8334-EDD45EDF183A}" type="datetimeFigureOut">
              <a:rPr lang="en-IN" smtClean="0"/>
              <a:t>11-03-2014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3B8C-4772-468E-8618-AD56F97B4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796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19D95-6719-4C10-8334-EDD45EDF183A}" type="datetimeFigureOut">
              <a:rPr lang="en-IN" smtClean="0"/>
              <a:t>11-03-2014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3B8C-4772-468E-8618-AD56F97B4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247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19D95-6719-4C10-8334-EDD45EDF183A}" type="datetimeFigureOut">
              <a:rPr lang="en-IN" smtClean="0"/>
              <a:t>11-03-2014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3B8C-4772-468E-8618-AD56F97B4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98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19D95-6719-4C10-8334-EDD45EDF183A}" type="datetimeFigureOut">
              <a:rPr lang="en-IN" smtClean="0"/>
              <a:t>11-03-2014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3B8C-4772-468E-8618-AD56F97B4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14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19D95-6719-4C10-8334-EDD45EDF183A}" type="datetimeFigureOut">
              <a:rPr lang="en-IN" smtClean="0"/>
              <a:t>11-03-2014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03B8C-4772-468E-8618-AD56F97B4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056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SMPS Design Spice Simulations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Date: 11-03-2014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631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parameters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Vin = 12V</a:t>
            </a:r>
          </a:p>
          <a:p>
            <a:r>
              <a:rPr lang="en-GB" dirty="0" err="1" smtClean="0"/>
              <a:t>Vsw</a:t>
            </a:r>
            <a:r>
              <a:rPr lang="en-GB" dirty="0" smtClean="0"/>
              <a:t> = 12V (Ron=0.01 </a:t>
            </a:r>
            <a:r>
              <a:rPr lang="en-GB" dirty="0" err="1" smtClean="0"/>
              <a:t>Roff</a:t>
            </a:r>
            <a:r>
              <a:rPr lang="en-GB" dirty="0" smtClean="0"/>
              <a:t>=1Meg </a:t>
            </a:r>
            <a:r>
              <a:rPr lang="en-GB" dirty="0" err="1" smtClean="0"/>
              <a:t>Vt</a:t>
            </a:r>
            <a:r>
              <a:rPr lang="en-GB" dirty="0" smtClean="0"/>
              <a:t>=1.1 </a:t>
            </a:r>
            <a:r>
              <a:rPr lang="en-GB" dirty="0" err="1" smtClean="0"/>
              <a:t>Vh</a:t>
            </a:r>
            <a:r>
              <a:rPr lang="en-GB" dirty="0" smtClean="0"/>
              <a:t>=-0.1)</a:t>
            </a:r>
          </a:p>
          <a:p>
            <a:r>
              <a:rPr lang="en-GB" dirty="0" smtClean="0"/>
              <a:t>L = 10uH</a:t>
            </a:r>
          </a:p>
          <a:p>
            <a:r>
              <a:rPr lang="en-GB" dirty="0" smtClean="0"/>
              <a:t>C = 10uH ESR = 100mohm</a:t>
            </a:r>
          </a:p>
          <a:p>
            <a:r>
              <a:rPr lang="en-GB" dirty="0" smtClean="0"/>
              <a:t>Diode = 1N5818</a:t>
            </a:r>
          </a:p>
          <a:p>
            <a:r>
              <a:rPr lang="en-GB" dirty="0" err="1" smtClean="0"/>
              <a:t>Rload</a:t>
            </a:r>
            <a:r>
              <a:rPr lang="en-GB" dirty="0" smtClean="0"/>
              <a:t> = 5 Ohm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506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Transient response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268760"/>
            <a:ext cx="8352928" cy="5359521"/>
          </a:xfrm>
        </p:spPr>
      </p:pic>
    </p:spTree>
    <p:extLst>
      <p:ext uri="{BB962C8B-B14F-4D97-AF65-F5344CB8AC3E}">
        <p14:creationId xmlns:p14="http://schemas.microsoft.com/office/powerpoint/2010/main" val="414001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482" y="0"/>
            <a:ext cx="8229600" cy="1143000"/>
          </a:xfrm>
        </p:spPr>
        <p:txBody>
          <a:bodyPr/>
          <a:lstStyle/>
          <a:p>
            <a:r>
              <a:rPr lang="en-GB" dirty="0" smtClean="0"/>
              <a:t>Steady State response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69609" y="6268670"/>
            <a:ext cx="8555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Discontinuous mode of operation as inductor goes to zero.  Also </a:t>
            </a:r>
            <a:r>
              <a:rPr lang="en-GB" dirty="0" err="1" smtClean="0"/>
              <a:t>Vdiode</a:t>
            </a:r>
            <a:r>
              <a:rPr lang="en-GB" dirty="0" smtClean="0"/>
              <a:t> shoots suddenly.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" y="1196752"/>
            <a:ext cx="9105689" cy="4643622"/>
          </a:xfrm>
        </p:spPr>
      </p:pic>
    </p:spTree>
    <p:extLst>
      <p:ext uri="{BB962C8B-B14F-4D97-AF65-F5344CB8AC3E}">
        <p14:creationId xmlns:p14="http://schemas.microsoft.com/office/powerpoint/2010/main" val="9130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856"/>
            <a:ext cx="8229600" cy="1143000"/>
          </a:xfrm>
        </p:spPr>
        <p:txBody>
          <a:bodyPr/>
          <a:lstStyle/>
          <a:p>
            <a:r>
              <a:rPr lang="en-GB" dirty="0" smtClean="0"/>
              <a:t>Freq. response Zoomed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68760"/>
            <a:ext cx="9144000" cy="5184576"/>
          </a:xfrm>
        </p:spPr>
      </p:pic>
    </p:spTree>
    <p:extLst>
      <p:ext uri="{BB962C8B-B14F-4D97-AF65-F5344CB8AC3E}">
        <p14:creationId xmlns:p14="http://schemas.microsoft.com/office/powerpoint/2010/main" val="52943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Boost Convertor-1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4" y="1484784"/>
            <a:ext cx="9130156" cy="4499606"/>
          </a:xfrm>
        </p:spPr>
      </p:pic>
    </p:spTree>
    <p:extLst>
      <p:ext uri="{BB962C8B-B14F-4D97-AF65-F5344CB8AC3E}">
        <p14:creationId xmlns:p14="http://schemas.microsoft.com/office/powerpoint/2010/main" val="398280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parameters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Vin = 12V</a:t>
            </a:r>
          </a:p>
          <a:p>
            <a:r>
              <a:rPr lang="en-GB" dirty="0" err="1" smtClean="0"/>
              <a:t>Vsw</a:t>
            </a:r>
            <a:r>
              <a:rPr lang="en-GB" dirty="0" smtClean="0"/>
              <a:t> = 12V (Ron=0.01 </a:t>
            </a:r>
            <a:r>
              <a:rPr lang="en-GB" dirty="0" err="1" smtClean="0"/>
              <a:t>Roff</a:t>
            </a:r>
            <a:r>
              <a:rPr lang="en-GB" dirty="0" smtClean="0"/>
              <a:t>=1Meg </a:t>
            </a:r>
            <a:r>
              <a:rPr lang="en-GB" dirty="0" err="1" smtClean="0"/>
              <a:t>Vt</a:t>
            </a:r>
            <a:r>
              <a:rPr lang="en-GB" dirty="0" smtClean="0"/>
              <a:t>=1.1 </a:t>
            </a:r>
            <a:r>
              <a:rPr lang="en-GB" dirty="0" err="1" smtClean="0"/>
              <a:t>Vh</a:t>
            </a:r>
            <a:r>
              <a:rPr lang="en-GB" dirty="0" smtClean="0"/>
              <a:t>=-0.1)</a:t>
            </a:r>
          </a:p>
          <a:p>
            <a:r>
              <a:rPr lang="en-GB" dirty="0" smtClean="0"/>
              <a:t>L = 100uH</a:t>
            </a:r>
          </a:p>
          <a:p>
            <a:r>
              <a:rPr lang="en-GB" dirty="0" smtClean="0"/>
              <a:t>C = 10uH ESR = 0 </a:t>
            </a:r>
            <a:r>
              <a:rPr lang="en-GB" dirty="0" err="1" smtClean="0"/>
              <a:t>mohm</a:t>
            </a:r>
            <a:endParaRPr lang="en-GB" dirty="0" smtClean="0"/>
          </a:p>
          <a:p>
            <a:r>
              <a:rPr lang="en-GB" dirty="0" smtClean="0"/>
              <a:t>Diode = 1N5818</a:t>
            </a:r>
          </a:p>
          <a:p>
            <a:r>
              <a:rPr lang="en-GB" dirty="0" err="1" smtClean="0"/>
              <a:t>Rload</a:t>
            </a:r>
            <a:r>
              <a:rPr lang="en-GB" dirty="0" smtClean="0"/>
              <a:t> = 5 Ohm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519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Transient response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2776"/>
            <a:ext cx="9036496" cy="5011861"/>
          </a:xfrm>
        </p:spPr>
      </p:pic>
    </p:spTree>
    <p:extLst>
      <p:ext uri="{BB962C8B-B14F-4D97-AF65-F5344CB8AC3E}">
        <p14:creationId xmlns:p14="http://schemas.microsoft.com/office/powerpoint/2010/main" val="364636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482" y="0"/>
            <a:ext cx="8229600" cy="1143000"/>
          </a:xfrm>
        </p:spPr>
        <p:txBody>
          <a:bodyPr/>
          <a:lstStyle/>
          <a:p>
            <a:r>
              <a:rPr lang="en-GB" dirty="0" smtClean="0"/>
              <a:t>Steady State response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69609" y="6268670"/>
            <a:ext cx="8555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Discontinuous mode of operation as inductor goes to zero.  Also </a:t>
            </a:r>
            <a:r>
              <a:rPr lang="en-GB" dirty="0" err="1" smtClean="0"/>
              <a:t>Vdiode</a:t>
            </a:r>
            <a:r>
              <a:rPr lang="en-GB" dirty="0" smtClean="0"/>
              <a:t> shoots suddenly.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7" y="1124744"/>
            <a:ext cx="9051347" cy="4855894"/>
          </a:xfrm>
        </p:spPr>
      </p:pic>
    </p:spTree>
    <p:extLst>
      <p:ext uri="{BB962C8B-B14F-4D97-AF65-F5344CB8AC3E}">
        <p14:creationId xmlns:p14="http://schemas.microsoft.com/office/powerpoint/2010/main" val="418128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856"/>
            <a:ext cx="8229600" cy="1143000"/>
          </a:xfrm>
        </p:spPr>
        <p:txBody>
          <a:bodyPr/>
          <a:lstStyle/>
          <a:p>
            <a:r>
              <a:rPr lang="en-GB" dirty="0" smtClean="0"/>
              <a:t>Freq. response Zoomed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96752"/>
            <a:ext cx="8984328" cy="5505475"/>
          </a:xfrm>
        </p:spPr>
      </p:pic>
    </p:spTree>
    <p:extLst>
      <p:ext uri="{BB962C8B-B14F-4D97-AF65-F5344CB8AC3E}">
        <p14:creationId xmlns:p14="http://schemas.microsoft.com/office/powerpoint/2010/main" val="397445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Updates: HPF Circuit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Bought EPCOS 0.1uF polypropylene film capacitors with </a:t>
            </a:r>
            <a:r>
              <a:rPr lang="en-US" sz="2400" dirty="0" err="1" smtClean="0"/>
              <a:t>Vrms</a:t>
            </a:r>
            <a:r>
              <a:rPr lang="en-US" sz="2400" dirty="0" smtClean="0"/>
              <a:t> rating 305V.</a:t>
            </a:r>
          </a:p>
          <a:p>
            <a:r>
              <a:rPr lang="en-US" sz="2400" dirty="0" smtClean="0"/>
              <a:t>Testing a simple HPF circuit with </a:t>
            </a:r>
            <a:r>
              <a:rPr lang="en-US" sz="2400" dirty="0" err="1" smtClean="0"/>
              <a:t>approx</a:t>
            </a:r>
            <a:r>
              <a:rPr lang="en-US" sz="2400" dirty="0" smtClean="0"/>
              <a:t> values of R on AC voltage and it worked well.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Observations</a:t>
            </a:r>
            <a:r>
              <a:rPr lang="en-US" sz="2400" dirty="0"/>
              <a:t>: These </a:t>
            </a:r>
            <a:r>
              <a:rPr lang="en-US" sz="2400" dirty="0" smtClean="0"/>
              <a:t>capacitors </a:t>
            </a:r>
            <a:r>
              <a:rPr lang="en-US" sz="2400" dirty="0"/>
              <a:t>could survive High </a:t>
            </a:r>
            <a:r>
              <a:rPr lang="en-US" sz="2400" dirty="0" smtClean="0"/>
              <a:t>AC voltages.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Next step is to get some more resistors (33ohm and 75Ohm) from LPR and check output voltage of this circuit on 230Vrms.</a:t>
            </a:r>
          </a:p>
          <a:p>
            <a:r>
              <a:rPr lang="en-US" sz="2400" dirty="0" smtClean="0"/>
              <a:t>Collect some real world data on spectrum analyzer.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417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Buck Convertor-1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56792"/>
            <a:ext cx="8674124" cy="4661902"/>
          </a:xfrm>
        </p:spPr>
      </p:pic>
    </p:spTree>
    <p:extLst>
      <p:ext uri="{BB962C8B-B14F-4D97-AF65-F5344CB8AC3E}">
        <p14:creationId xmlns:p14="http://schemas.microsoft.com/office/powerpoint/2010/main" val="186756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Points taken from Book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GB" dirty="0" smtClean="0"/>
          </a:p>
          <a:p>
            <a:r>
              <a:rPr lang="en-GB" dirty="0" smtClean="0"/>
              <a:t>This is a simple buck converter. You can display:</a:t>
            </a:r>
          </a:p>
          <a:p>
            <a:pPr lvl="1"/>
            <a:r>
              <a:rPr lang="en-GB" dirty="0" smtClean="0"/>
              <a:t>the output voltage V(</a:t>
            </a:r>
            <a:r>
              <a:rPr lang="en-GB" dirty="0" err="1" smtClean="0"/>
              <a:t>vout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the rectangular pulses at the </a:t>
            </a:r>
            <a:r>
              <a:rPr lang="en-GB" dirty="0" err="1" smtClean="0"/>
              <a:t>jct</a:t>
            </a:r>
            <a:r>
              <a:rPr lang="en-GB" dirty="0" smtClean="0"/>
              <a:t> diode-inductor: V(SW_D)</a:t>
            </a:r>
          </a:p>
          <a:p>
            <a:pPr lvl="1"/>
            <a:r>
              <a:rPr lang="en-GB" dirty="0" smtClean="0"/>
              <a:t>the current in the inductor: I(L1)</a:t>
            </a:r>
          </a:p>
          <a:p>
            <a:pPr lvl="1"/>
            <a:r>
              <a:rPr lang="en-GB" dirty="0" smtClean="0"/>
              <a:t>the current in the capacitor C1: I(C1)</a:t>
            </a:r>
          </a:p>
          <a:p>
            <a:pPr lvl="1"/>
            <a:r>
              <a:rPr lang="en-GB" dirty="0" smtClean="0"/>
              <a:t>the current in the free-wheel diode D1: </a:t>
            </a:r>
            <a:r>
              <a:rPr lang="en-GB" smtClean="0"/>
              <a:t>I(D1</a:t>
            </a:r>
            <a:r>
              <a:rPr lang="en-GB" smtClean="0"/>
              <a:t>)</a:t>
            </a:r>
            <a:endParaRPr lang="en-GB" dirty="0"/>
          </a:p>
          <a:p>
            <a:r>
              <a:rPr lang="en-GB" dirty="0" smtClean="0"/>
              <a:t>Change the value of L1 (100µ or 10µ) and explore CCM and DCM </a:t>
            </a:r>
            <a:r>
              <a:rPr lang="en-GB" dirty="0" smtClean="0"/>
              <a:t>waveforms</a:t>
            </a:r>
            <a:endParaRPr lang="en-GB" dirty="0" smtClean="0"/>
          </a:p>
          <a:p>
            <a:r>
              <a:rPr lang="en-GB" dirty="0" smtClean="0"/>
              <a:t>Change the capacitor ESR value and see effects on </a:t>
            </a:r>
            <a:r>
              <a:rPr lang="en-GB" dirty="0" err="1" smtClean="0"/>
              <a:t>Vout</a:t>
            </a:r>
            <a:endParaRPr lang="en-GB" dirty="0" smtClean="0"/>
          </a:p>
          <a:p>
            <a:r>
              <a:rPr lang="en-GB" dirty="0" smtClean="0"/>
              <a:t>Buck convertors are used in ATX power supplies used in PCs.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625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parameters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Vin = 12V</a:t>
            </a:r>
          </a:p>
          <a:p>
            <a:r>
              <a:rPr lang="en-GB" dirty="0" err="1" smtClean="0"/>
              <a:t>Vsw</a:t>
            </a:r>
            <a:r>
              <a:rPr lang="en-GB" dirty="0" smtClean="0"/>
              <a:t> = 12V (Ron=0.01 </a:t>
            </a:r>
            <a:r>
              <a:rPr lang="en-GB" dirty="0" err="1" smtClean="0"/>
              <a:t>Roff</a:t>
            </a:r>
            <a:r>
              <a:rPr lang="en-GB" dirty="0" smtClean="0"/>
              <a:t>=1Meg </a:t>
            </a:r>
            <a:r>
              <a:rPr lang="en-GB" dirty="0" err="1" smtClean="0"/>
              <a:t>Vt</a:t>
            </a:r>
            <a:r>
              <a:rPr lang="en-GB" dirty="0" smtClean="0"/>
              <a:t>=1.1 </a:t>
            </a:r>
            <a:r>
              <a:rPr lang="en-GB" dirty="0" err="1" smtClean="0"/>
              <a:t>Vh</a:t>
            </a:r>
            <a:r>
              <a:rPr lang="en-GB" dirty="0" smtClean="0"/>
              <a:t>=-0.1)</a:t>
            </a:r>
          </a:p>
          <a:p>
            <a:r>
              <a:rPr lang="en-GB" dirty="0" smtClean="0"/>
              <a:t>L = 50uH</a:t>
            </a:r>
          </a:p>
          <a:p>
            <a:r>
              <a:rPr lang="en-GB" dirty="0" smtClean="0"/>
              <a:t>C = 10uH ESR = 100mohm</a:t>
            </a:r>
          </a:p>
          <a:p>
            <a:r>
              <a:rPr lang="en-GB" dirty="0" smtClean="0"/>
              <a:t>Diode = 1N5818</a:t>
            </a:r>
          </a:p>
          <a:p>
            <a:r>
              <a:rPr lang="en-GB" dirty="0" err="1" smtClean="0"/>
              <a:t>Rload</a:t>
            </a:r>
            <a:r>
              <a:rPr lang="en-GB" dirty="0" smtClean="0"/>
              <a:t> = 5 Ohm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268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Transient response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39260"/>
            <a:ext cx="8229600" cy="4247842"/>
          </a:xfrm>
        </p:spPr>
      </p:pic>
    </p:spTree>
    <p:extLst>
      <p:ext uri="{BB962C8B-B14F-4D97-AF65-F5344CB8AC3E}">
        <p14:creationId xmlns:p14="http://schemas.microsoft.com/office/powerpoint/2010/main" val="1385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Steady State response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6" y="1484784"/>
            <a:ext cx="8951810" cy="4268413"/>
          </a:xfrm>
        </p:spPr>
      </p:pic>
      <p:sp>
        <p:nvSpPr>
          <p:cNvPr id="6" name="TextBox 5"/>
          <p:cNvSpPr txBox="1"/>
          <p:nvPr/>
        </p:nvSpPr>
        <p:spPr>
          <a:xfrm>
            <a:off x="395536" y="6084004"/>
            <a:ext cx="8403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Continuous mode of operation as inductor never goes to zero it always remains charged.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948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Freq. response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4784"/>
            <a:ext cx="9113556" cy="4571615"/>
          </a:xfrm>
        </p:spPr>
      </p:pic>
    </p:spTree>
    <p:extLst>
      <p:ext uri="{BB962C8B-B14F-4D97-AF65-F5344CB8AC3E}">
        <p14:creationId xmlns:p14="http://schemas.microsoft.com/office/powerpoint/2010/main" val="275668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856"/>
            <a:ext cx="8229600" cy="1143000"/>
          </a:xfrm>
        </p:spPr>
        <p:txBody>
          <a:bodyPr/>
          <a:lstStyle/>
          <a:p>
            <a:r>
              <a:rPr lang="en-GB" dirty="0" smtClean="0"/>
              <a:t>Freq. response Zoomed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96752"/>
            <a:ext cx="9039787" cy="5040560"/>
          </a:xfrm>
        </p:spPr>
      </p:pic>
    </p:spTree>
    <p:extLst>
      <p:ext uri="{BB962C8B-B14F-4D97-AF65-F5344CB8AC3E}">
        <p14:creationId xmlns:p14="http://schemas.microsoft.com/office/powerpoint/2010/main" val="393580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Buck Convertor-2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67521"/>
            <a:ext cx="8229600" cy="4391321"/>
          </a:xfrm>
        </p:spPr>
      </p:pic>
    </p:spTree>
    <p:extLst>
      <p:ext uri="{BB962C8B-B14F-4D97-AF65-F5344CB8AC3E}">
        <p14:creationId xmlns:p14="http://schemas.microsoft.com/office/powerpoint/2010/main" val="7480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357</Words>
  <Application>Microsoft Office PowerPoint</Application>
  <PresentationFormat>On-screen Show (4:3)</PresentationFormat>
  <Paragraphs>58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SMPS Design Spice Simulations</vt:lpstr>
      <vt:lpstr>Buck Convertor-1</vt:lpstr>
      <vt:lpstr>Points taken from Book</vt:lpstr>
      <vt:lpstr>Design parameters</vt:lpstr>
      <vt:lpstr>Transient response</vt:lpstr>
      <vt:lpstr>Steady State response</vt:lpstr>
      <vt:lpstr>Freq. response</vt:lpstr>
      <vt:lpstr>Freq. response Zoomed</vt:lpstr>
      <vt:lpstr>Buck Convertor-2</vt:lpstr>
      <vt:lpstr>Design parameters</vt:lpstr>
      <vt:lpstr>Transient response</vt:lpstr>
      <vt:lpstr>Steady State response</vt:lpstr>
      <vt:lpstr>Freq. response Zoomed</vt:lpstr>
      <vt:lpstr>Boost Convertor-1</vt:lpstr>
      <vt:lpstr>Design parameters</vt:lpstr>
      <vt:lpstr>Transient response</vt:lpstr>
      <vt:lpstr>Steady State response</vt:lpstr>
      <vt:lpstr>Freq. response Zoomed</vt:lpstr>
      <vt:lpstr>Updates: HPF Circuit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SMPS Design Spice Simulations</dc:title>
  <dc:creator>manojg</dc:creator>
  <cp:lastModifiedBy>Omkar</cp:lastModifiedBy>
  <cp:revision>9</cp:revision>
  <dcterms:created xsi:type="dcterms:W3CDTF">2014-03-11T05:12:16Z</dcterms:created>
  <dcterms:modified xsi:type="dcterms:W3CDTF">2014-03-11T10:19:41Z</dcterms:modified>
</cp:coreProperties>
</file>