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13F0-FB70-4387-8F4D-45F3582B15BA}" type="datetimeFigureOut">
              <a:rPr lang="en-IN" smtClean="0"/>
              <a:t>16-03-2014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28AD-1A2B-44D9-A533-36700160A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49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13F0-FB70-4387-8F4D-45F3582B15BA}" type="datetimeFigureOut">
              <a:rPr lang="en-IN" smtClean="0"/>
              <a:t>16-03-2014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28AD-1A2B-44D9-A533-36700160A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02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13F0-FB70-4387-8F4D-45F3582B15BA}" type="datetimeFigureOut">
              <a:rPr lang="en-IN" smtClean="0"/>
              <a:t>16-03-2014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28AD-1A2B-44D9-A533-36700160A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47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13F0-FB70-4387-8F4D-45F3582B15BA}" type="datetimeFigureOut">
              <a:rPr lang="en-IN" smtClean="0"/>
              <a:t>16-03-2014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28AD-1A2B-44D9-A533-36700160A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2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13F0-FB70-4387-8F4D-45F3582B15BA}" type="datetimeFigureOut">
              <a:rPr lang="en-IN" smtClean="0"/>
              <a:t>16-03-2014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28AD-1A2B-44D9-A533-36700160A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8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13F0-FB70-4387-8F4D-45F3582B15BA}" type="datetimeFigureOut">
              <a:rPr lang="en-IN" smtClean="0"/>
              <a:t>16-03-2014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28AD-1A2B-44D9-A533-36700160A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27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13F0-FB70-4387-8F4D-45F3582B15BA}" type="datetimeFigureOut">
              <a:rPr lang="en-IN" smtClean="0"/>
              <a:t>16-03-2014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28AD-1A2B-44D9-A533-36700160A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28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13F0-FB70-4387-8F4D-45F3582B15BA}" type="datetimeFigureOut">
              <a:rPr lang="en-IN" smtClean="0"/>
              <a:t>16-03-2014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28AD-1A2B-44D9-A533-36700160A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13F0-FB70-4387-8F4D-45F3582B15BA}" type="datetimeFigureOut">
              <a:rPr lang="en-IN" smtClean="0"/>
              <a:t>16-03-2014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28AD-1A2B-44D9-A533-36700160A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1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13F0-FB70-4387-8F4D-45F3582B15BA}" type="datetimeFigureOut">
              <a:rPr lang="en-IN" smtClean="0"/>
              <a:t>16-03-2014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28AD-1A2B-44D9-A533-36700160A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26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13F0-FB70-4387-8F4D-45F3582B15BA}" type="datetimeFigureOut">
              <a:rPr lang="en-IN" smtClean="0"/>
              <a:t>16-03-2014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28AD-1A2B-44D9-A533-36700160A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26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013F0-FB70-4387-8F4D-45F3582B15BA}" type="datetimeFigureOut">
              <a:rPr lang="en-IN" smtClean="0"/>
              <a:t>16-03-2014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228AD-1A2B-44D9-A533-36700160A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0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Differential HPF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Design</a:t>
            </a:r>
            <a:endParaRPr lang="en-IN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15-03-2014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331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Simulated Design</a:t>
            </a:r>
            <a:endParaRPr lang="en-IN" dirty="0">
              <a:latin typeface="+mn-lt"/>
            </a:endParaRPr>
          </a:p>
        </p:txBody>
      </p:sp>
      <p:pic>
        <p:nvPicPr>
          <p:cNvPr id="1026" name="Picture 2" descr="C:\Users\Omkar\Dropbox\EMI_Sense_Design_project\EMI_sense_discusions and presentations\03-03-2014\T1(Circuit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11429"/>
            <a:ext cx="8229600" cy="410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2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Actual Design</a:t>
            </a:r>
            <a:endParaRPr lang="en-IN" dirty="0">
              <a:latin typeface="+mn-lt"/>
            </a:endParaRPr>
          </a:p>
        </p:txBody>
      </p:sp>
      <p:pic>
        <p:nvPicPr>
          <p:cNvPr id="1026" name="Picture 2" descr="C:\Users\Omkar\Dropbox\EMI_Sense_Design_project\EMI_sense_discusions and presentations\15-03-2014\IMG_20140315_1040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30778"/>
            <a:ext cx="6336704" cy="480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en-US" dirty="0" smtClean="0"/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Voltage measurements</a:t>
            </a:r>
          </a:p>
          <a:p>
            <a:pPr lvl="1"/>
            <a:r>
              <a:rPr lang="en-US" sz="2000" dirty="0" smtClean="0"/>
              <a:t>Input Node </a:t>
            </a:r>
          </a:p>
          <a:p>
            <a:pPr lvl="2"/>
            <a:r>
              <a:rPr lang="en-US" sz="1800" dirty="0" smtClean="0"/>
              <a:t> </a:t>
            </a:r>
            <a:r>
              <a:rPr lang="en-US" sz="1800" dirty="0" err="1" smtClean="0"/>
              <a:t>Vrms</a:t>
            </a:r>
            <a:r>
              <a:rPr lang="en-US" sz="1800" dirty="0" smtClean="0"/>
              <a:t> = 240-241V</a:t>
            </a:r>
          </a:p>
          <a:p>
            <a:pPr lvl="2"/>
            <a:r>
              <a:rPr lang="en-US" sz="1800" dirty="0" smtClean="0"/>
              <a:t> </a:t>
            </a:r>
            <a:r>
              <a:rPr lang="en-US" sz="1800" dirty="0" err="1" smtClean="0"/>
              <a:t>Vpp</a:t>
            </a:r>
            <a:r>
              <a:rPr lang="en-US" sz="1800" dirty="0" smtClean="0"/>
              <a:t> = 680V</a:t>
            </a:r>
          </a:p>
          <a:p>
            <a:pPr lvl="1"/>
            <a:r>
              <a:rPr lang="en-US" sz="2000" dirty="0" smtClean="0"/>
              <a:t>Node Voltage (V5-VR1)</a:t>
            </a:r>
          </a:p>
          <a:p>
            <a:pPr lvl="2"/>
            <a:r>
              <a:rPr lang="en-US" sz="1800" dirty="0" err="1" smtClean="0"/>
              <a:t>Vrms</a:t>
            </a:r>
            <a:r>
              <a:rPr lang="en-US" sz="1800" dirty="0" smtClean="0"/>
              <a:t> = 0.2V</a:t>
            </a:r>
          </a:p>
          <a:p>
            <a:pPr lvl="1"/>
            <a:r>
              <a:rPr lang="en-US" sz="2000" dirty="0" smtClean="0"/>
              <a:t>Output Node Voltage</a:t>
            </a:r>
          </a:p>
          <a:p>
            <a:pPr lvl="2"/>
            <a:r>
              <a:rPr lang="en-US" sz="1800" dirty="0" err="1" smtClean="0"/>
              <a:t>Vrms</a:t>
            </a:r>
            <a:r>
              <a:rPr lang="en-US" sz="1800" dirty="0" smtClean="0"/>
              <a:t> = 0.1V</a:t>
            </a:r>
          </a:p>
          <a:p>
            <a:pPr lvl="2"/>
            <a:r>
              <a:rPr lang="en-US" sz="1800" dirty="0" err="1" smtClean="0"/>
              <a:t>Vpp</a:t>
            </a:r>
            <a:r>
              <a:rPr lang="en-US" sz="1800" dirty="0" smtClean="0"/>
              <a:t>  = 0.2828V</a:t>
            </a:r>
            <a:endParaRPr lang="en-US" sz="2400" dirty="0" smtClean="0"/>
          </a:p>
          <a:p>
            <a:r>
              <a:rPr lang="en-US" sz="2400" dirty="0" smtClean="0"/>
              <a:t>Attenuation offered </a:t>
            </a:r>
          </a:p>
          <a:p>
            <a:pPr lvl="2"/>
            <a:r>
              <a:rPr lang="en-US" sz="1800" dirty="0" smtClean="0"/>
              <a:t>Vin = 680V </a:t>
            </a:r>
          </a:p>
          <a:p>
            <a:pPr lvl="2"/>
            <a:r>
              <a:rPr lang="en-US" sz="1800" dirty="0" err="1" smtClean="0"/>
              <a:t>Voutput</a:t>
            </a:r>
            <a:r>
              <a:rPr lang="en-US" sz="1800" dirty="0" smtClean="0"/>
              <a:t> = 0.2828V</a:t>
            </a:r>
          </a:p>
          <a:p>
            <a:pPr lvl="2"/>
            <a:r>
              <a:rPr lang="en-US" sz="1800" dirty="0" smtClean="0"/>
              <a:t>Attenuation  = 20log (</a:t>
            </a:r>
            <a:r>
              <a:rPr lang="en-US" sz="1800" dirty="0" err="1" smtClean="0"/>
              <a:t>Voutput</a:t>
            </a:r>
            <a:r>
              <a:rPr lang="en-US" sz="1800" dirty="0" smtClean="0"/>
              <a:t>/Vin)</a:t>
            </a:r>
          </a:p>
          <a:p>
            <a:pPr marL="914400" lvl="2" indent="0">
              <a:buNone/>
            </a:pPr>
            <a:r>
              <a:rPr lang="en-US" sz="1800" dirty="0" smtClean="0"/>
              <a:t>                            = -67.620dB</a:t>
            </a:r>
            <a:endParaRPr lang="en-US" sz="2400" dirty="0" smtClean="0"/>
          </a:p>
          <a:p>
            <a:r>
              <a:rPr lang="en-US" sz="2400" dirty="0" smtClean="0"/>
              <a:t>Impedance = 50.1 Ohms at output node </a:t>
            </a:r>
          </a:p>
          <a:p>
            <a:pPr lvl="2"/>
            <a:endParaRPr lang="en-US" sz="1800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69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Experiments-1 (18-03-14)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Test the HPF response using signal generator and spectrum analyzer. (Discuss with madam)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Test the real time HF spectrum from power line on spectrum analyzer. Try to capture traces.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Repeat same experiment 2 with a smps based device connected on the same power 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Measure variations in spectrogram w/ and w/o smps load on power line. Store traces and do background subtraction to understand EMI signature. 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8310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Proposed Experiments -2 (20-03-14)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Take a known smps type and measure EMI levels w/ and w/o load.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Try to put on separate load on same smps (a dc power supply used in digital circuits can be used as SMPS and multiple RLC combinations can work as load).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Try to take real world EMI traces from electrical appliances and capture signatures and amplitude levels.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Repeat the above experiment with a particular appliance and measure EMI in different running states. Test appliance : Microwave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Test the impact of two smps based appliances on EMI compare EMI traces captured during individual vs.  parallel operation to identify constructive and destructive interference.</a:t>
            </a:r>
            <a:endParaRPr lang="en-I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Try to measure impact on EMI after removing the background EMI using EMI filter for mains given to appliance. (Have to order one)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Repeat the same experiment 6 with EMI filter in line with appliance to measure attenuation offered by EMI filter and validate whether it is still detectable or not.</a:t>
            </a:r>
          </a:p>
        </p:txBody>
      </p:sp>
    </p:spTree>
    <p:extLst>
      <p:ext uri="{BB962C8B-B14F-4D97-AF65-F5344CB8AC3E}">
        <p14:creationId xmlns:p14="http://schemas.microsoft.com/office/powerpoint/2010/main" val="160622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Measure attenuation levels as distance from EUT increases.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Repeat same experiment with EUT being connected to different circuit branch with in a single phase power distribution system.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5595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Planned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Study impact of impedance variation on Conducted EMI.</a:t>
            </a:r>
          </a:p>
          <a:p>
            <a:r>
              <a:rPr lang="en-US" sz="2000" dirty="0" smtClean="0"/>
              <a:t>Measure impact of voltage fluctuation on Conducted EMI by conducting same experiment for longer duration and log real time voltage using EM6400 smart meter.</a:t>
            </a:r>
          </a:p>
          <a:p>
            <a:r>
              <a:rPr lang="en-US" sz="2000" dirty="0" smtClean="0"/>
              <a:t>Measure real time impedances of electrical appliances using V, I and </a:t>
            </a:r>
            <a:r>
              <a:rPr lang="en-US" sz="2000" dirty="0" err="1" smtClean="0"/>
              <a:t>phasor</a:t>
            </a:r>
            <a:r>
              <a:rPr lang="en-US" sz="2000" dirty="0" smtClean="0"/>
              <a:t> </a:t>
            </a:r>
            <a:r>
              <a:rPr lang="en-US" sz="2000" dirty="0" smtClean="0"/>
              <a:t>information from smart meter and EMI sensor. 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25-03-2014 NILM workshop poster deadline.</a:t>
            </a:r>
          </a:p>
        </p:txBody>
      </p:sp>
    </p:spTree>
    <p:extLst>
      <p:ext uri="{BB962C8B-B14F-4D97-AF65-F5344CB8AC3E}">
        <p14:creationId xmlns:p14="http://schemas.microsoft.com/office/powerpoint/2010/main" val="359509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407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Differential HPF Design</vt:lpstr>
      <vt:lpstr>Simulated Design</vt:lpstr>
      <vt:lpstr>Actual Design</vt:lpstr>
      <vt:lpstr>Observations</vt:lpstr>
      <vt:lpstr>Proposed Experiments-1 (18-03-14)</vt:lpstr>
      <vt:lpstr>Proposed Experiments -2 (20-03-14)</vt:lpstr>
      <vt:lpstr>PowerPoint Presentation</vt:lpstr>
      <vt:lpstr>Planned Study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HPF Design</dc:title>
  <dc:creator>Omkar</dc:creator>
  <cp:lastModifiedBy>Omkar</cp:lastModifiedBy>
  <cp:revision>9</cp:revision>
  <dcterms:created xsi:type="dcterms:W3CDTF">2014-03-15T04:22:37Z</dcterms:created>
  <dcterms:modified xsi:type="dcterms:W3CDTF">2014-03-16T02:50:30Z</dcterms:modified>
</cp:coreProperties>
</file>