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57" r:id="rId5"/>
    <p:sldId id="262" r:id="rId6"/>
    <p:sldId id="258" r:id="rId7"/>
    <p:sldId id="263" r:id="rId8"/>
    <p:sldId id="259" r:id="rId9"/>
    <p:sldId id="264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8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7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8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6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3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5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8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4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3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49C8-935A-4036-8F28-7C0C99628343}" type="datetimeFigureOut">
              <a:rPr lang="en-IN" smtClean="0"/>
              <a:t>19-03-2014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E67E-2166-4E64-9061-332B3ED7C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Conducted EMI from CFL </a:t>
            </a:r>
            <a:br>
              <a:rPr lang="en-GB" dirty="0" smtClean="0"/>
            </a:br>
            <a:r>
              <a:rPr lang="en-GB" dirty="0" err="1"/>
              <a:t>V</a:t>
            </a:r>
            <a:r>
              <a:rPr lang="en-GB" dirty="0" err="1" smtClean="0"/>
              <a:t>er</a:t>
            </a:r>
            <a:r>
              <a:rPr lang="en-GB" dirty="0" smtClean="0"/>
              <a:t> 1.0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19-03-2014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Trace_03 with probe connected to SA (other end of probe was connected to HPF o/p w/ CFL load)</a:t>
            </a:r>
            <a:endParaRPr lang="en-IN" sz="3200" dirty="0"/>
          </a:p>
        </p:txBody>
      </p:sp>
      <p:pic>
        <p:nvPicPr>
          <p:cNvPr id="4098" name="Picture 2" descr="C:\Users\manojg\Dropbox\EMI_Sense_Design_project\Manoj EMI Experiments\19-03-2014\trace_0003_with_probe_connected_to_spectrum_analyser_other_side_of_probe_was_on_hpf_op_with_cfl_as_loa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63816"/>
            <a:ext cx="9108504" cy="362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Trace_03 on SA</a:t>
            </a:r>
            <a:endParaRPr lang="en-IN" dirty="0"/>
          </a:p>
        </p:txBody>
      </p:sp>
      <p:pic>
        <p:nvPicPr>
          <p:cNvPr id="8194" name="Picture 2" descr="C:\Users\manojg\Dropbox\EMI_Sense_Design_project\Manoj EMI Experiments\19-03-2014\Screen_00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441418" cy="48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Measurement setup</a:t>
            </a:r>
            <a:endParaRPr lang="en-IN" sz="3200" dirty="0"/>
          </a:p>
        </p:txBody>
      </p:sp>
      <p:pic>
        <p:nvPicPr>
          <p:cNvPr id="9218" name="Picture 2" descr="C:\Users\manojg\Dropbox\EMI_Sense_Design_project\Manoj EMI Experiments\19-03-2014\20140319_0008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Observation Range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Input Attenuator 10 dB</a:t>
            </a:r>
          </a:p>
          <a:p>
            <a:r>
              <a:rPr lang="en-GB" sz="2800" dirty="0" smtClean="0"/>
              <a:t>Start Freq. 100Hz</a:t>
            </a:r>
          </a:p>
          <a:p>
            <a:r>
              <a:rPr lang="en-GB" sz="2800" dirty="0" smtClean="0"/>
              <a:t>Stop Freq. 1Mhz</a:t>
            </a:r>
          </a:p>
          <a:p>
            <a:r>
              <a:rPr lang="en-GB" sz="2800" dirty="0" smtClean="0"/>
              <a:t>Center Freq. 500.050KHz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15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Trace_00 without any connection to SA</a:t>
            </a:r>
            <a:endParaRPr lang="en-IN" sz="3200" dirty="0"/>
          </a:p>
        </p:txBody>
      </p:sp>
      <p:pic>
        <p:nvPicPr>
          <p:cNvPr id="1026" name="Picture 2" descr="C:\Users\manojg\Dropbox\EMI_Sense_Design_project\Manoj EMI Experiments\19-03-2014\trace_0000_without_any_connection_to_spectrum_analys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4"/>
            <a:ext cx="904393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Trace_00 on SA</a:t>
            </a:r>
            <a:endParaRPr lang="en-IN" dirty="0"/>
          </a:p>
        </p:txBody>
      </p:sp>
      <p:pic>
        <p:nvPicPr>
          <p:cNvPr id="5122" name="Picture 2" descr="C:\Users\manojg\Dropbox\EMI_Sense_Design_project\Manoj EMI Experiments\19-03-2014\Screen_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249892" cy="4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Trace_01 with probe connected to SA (other end of probe was left open)</a:t>
            </a:r>
            <a:endParaRPr lang="en-IN" sz="3200" dirty="0"/>
          </a:p>
        </p:txBody>
      </p:sp>
      <p:pic>
        <p:nvPicPr>
          <p:cNvPr id="6" name="Picture 2" descr="C:\Users\manojg\Dropbox\EMI_Sense_Design_project\Manoj EMI Experiments\19-03-2014\trace_0001_with_probe_connected_to_spectrum_analyser_other_side_of_probe_was_left_ope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2273902"/>
            <a:ext cx="9108504" cy="28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Trace_01 on SA</a:t>
            </a:r>
            <a:endParaRPr lang="en-IN" dirty="0"/>
          </a:p>
        </p:txBody>
      </p:sp>
      <p:pic>
        <p:nvPicPr>
          <p:cNvPr id="6146" name="Picture 2" descr="C:\Users\manojg\Dropbox\EMI_Sense_Design_project\Manoj EMI Experiments\19-03-2014\Screen_0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68" y="1480778"/>
            <a:ext cx="6177884" cy="464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Trace_02 with probe connected to SA (other end of probe was connected to HPF o/p w/o load)</a:t>
            </a:r>
            <a:endParaRPr lang="en-IN" sz="3200" dirty="0"/>
          </a:p>
        </p:txBody>
      </p:sp>
      <p:pic>
        <p:nvPicPr>
          <p:cNvPr id="3074" name="Picture 2" descr="C:\Users\manojg\Dropbox\EMI_Sense_Design_project\Manoj EMI Experiments\19-03-2014\trace_0002_with_probe_connected_to_spectrum_analyser_other_side_of_probe_was_on_hpf_op_without_loa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60848"/>
            <a:ext cx="9028785" cy="33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Trace_02 on SA</a:t>
            </a:r>
            <a:endParaRPr lang="en-IN" dirty="0"/>
          </a:p>
        </p:txBody>
      </p:sp>
      <p:pic>
        <p:nvPicPr>
          <p:cNvPr id="7170" name="Picture 2" descr="C:\Users\manojg\Dropbox\EMI_Sense_Design_project\Manoj EMI Experiments\19-03-2014\Screen_00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177884" cy="464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Conducted EMI from CFL  Ver 1.0</vt:lpstr>
      <vt:lpstr>Measurement setup</vt:lpstr>
      <vt:lpstr>Observation Range</vt:lpstr>
      <vt:lpstr>Trace_00 without any connection to SA</vt:lpstr>
      <vt:lpstr>Trace_00 on SA</vt:lpstr>
      <vt:lpstr>Trace_01 with probe connected to SA (other end of probe was left open)</vt:lpstr>
      <vt:lpstr>Trace_01 on SA</vt:lpstr>
      <vt:lpstr>Trace_02 with probe connected to SA (other end of probe was connected to HPF o/p w/o load)</vt:lpstr>
      <vt:lpstr>Trace_02 on SA</vt:lpstr>
      <vt:lpstr>Trace_03 with probe connected to SA (other end of probe was connected to HPF o/p w/ CFL load)</vt:lpstr>
      <vt:lpstr>Trace_03 on 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manojg</cp:lastModifiedBy>
  <cp:revision>2</cp:revision>
  <dcterms:created xsi:type="dcterms:W3CDTF">2014-03-19T08:54:21Z</dcterms:created>
  <dcterms:modified xsi:type="dcterms:W3CDTF">2014-03-19T09:09:30Z</dcterms:modified>
</cp:coreProperties>
</file>