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0" r:id="rId5"/>
    <p:sldId id="277" r:id="rId6"/>
    <p:sldId id="262" r:id="rId7"/>
    <p:sldId id="264" r:id="rId8"/>
    <p:sldId id="278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2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5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2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17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0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7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8797-0D2B-4056-A9B0-C98BEE367E7A}" type="datetimeFigureOut">
              <a:rPr lang="en-IN" smtClean="0"/>
              <a:t>22-03-2014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0762-58BE-435D-8918-0EDC3EFDD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Conducted EMI results from CFL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Ver1.1</a:t>
            </a:r>
          </a:p>
          <a:p>
            <a:r>
              <a:rPr lang="en-GB" dirty="0" smtClean="0"/>
              <a:t>20-03-2014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91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Test_04B 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9" y="2060848"/>
            <a:ext cx="9014901" cy="330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1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Configuration Parameters for SA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smtClean="0"/>
              <a:t>Signal analyser N9000A Agilent 9Khz-7.5Ghz</a:t>
            </a:r>
          </a:p>
          <a:p>
            <a:r>
              <a:rPr lang="en-GB" sz="2400" dirty="0" smtClean="0"/>
              <a:t>Input freq. range : 10Khz-1Mhz</a:t>
            </a:r>
          </a:p>
          <a:p>
            <a:r>
              <a:rPr lang="en-GB" sz="2400" dirty="0" smtClean="0"/>
              <a:t>CF step size : 99Khz</a:t>
            </a:r>
          </a:p>
          <a:p>
            <a:r>
              <a:rPr lang="en-GB" sz="2400" dirty="0" smtClean="0"/>
              <a:t>Residual BW: 30Hz</a:t>
            </a:r>
          </a:p>
          <a:p>
            <a:r>
              <a:rPr lang="en-GB" sz="2400" dirty="0" smtClean="0"/>
              <a:t>Video BW : 30Hz</a:t>
            </a:r>
          </a:p>
          <a:p>
            <a:r>
              <a:rPr lang="en-GB" sz="2400" dirty="0" smtClean="0"/>
              <a:t>VBW: 3-dB RBW : 1.0</a:t>
            </a:r>
          </a:p>
          <a:p>
            <a:r>
              <a:rPr lang="en-GB" sz="2400" dirty="0" smtClean="0"/>
              <a:t>Span: 106</a:t>
            </a:r>
          </a:p>
          <a:p>
            <a:r>
              <a:rPr lang="en-GB" sz="2400" dirty="0" smtClean="0"/>
              <a:t>RBW Control[Gaussian, -3dB]</a:t>
            </a:r>
          </a:p>
          <a:p>
            <a:r>
              <a:rPr lang="en-GB" sz="2400" dirty="0" smtClean="0"/>
              <a:t>Sweep ~274ms [FFT : 1001Pts]</a:t>
            </a:r>
          </a:p>
          <a:p>
            <a:r>
              <a:rPr lang="en-GB" sz="2400" dirty="0" smtClean="0"/>
              <a:t>Attenuation: 0.00dB</a:t>
            </a:r>
          </a:p>
          <a:p>
            <a:r>
              <a:rPr lang="en-GB" sz="2400" dirty="0" smtClean="0"/>
              <a:t>AMPTD Y ref: -40dBm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*BW Bandwidth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7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modifications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HF probes Tektronix 20Mhz Input impedance of 1Mohm are used now.</a:t>
            </a:r>
          </a:p>
          <a:p>
            <a:endParaRPr lang="en-GB" dirty="0"/>
          </a:p>
          <a:p>
            <a:r>
              <a:rPr lang="en-GB" dirty="0" smtClean="0"/>
              <a:t>Earlier 2 CFL lights were connected as a bunch now only one to identify individual signature.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62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Test_01 </a:t>
            </a:r>
            <a:endParaRPr lang="en-IN" sz="3200" dirty="0"/>
          </a:p>
        </p:txBody>
      </p:sp>
      <p:pic>
        <p:nvPicPr>
          <p:cNvPr id="2050" name="Picture 2" descr="C:\Users\manojg\Dropbox\EMI_Sense_Design_project\Manoj EMI Experiments\20-03-2014\2\trace_01_without_any_connection_to_sa_averag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47008"/>
            <a:ext cx="8928992" cy="355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Inferences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Averaging over 1.67s reduced noise floor by about 5dB</a:t>
            </a:r>
          </a:p>
          <a:p>
            <a:r>
              <a:rPr lang="en-US" dirty="0" smtClean="0"/>
              <a:t>Low frequency components have higher strength (~20dB) compared to the high frequency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3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Test_02 </a:t>
            </a:r>
            <a:endParaRPr lang="en-IN" sz="3200" dirty="0"/>
          </a:p>
        </p:txBody>
      </p:sp>
      <p:pic>
        <p:nvPicPr>
          <p:cNvPr id="4098" name="Picture 2" descr="C:\Users\manojg\Dropbox\EMI_Sense_Design_project\Manoj EMI Experiments\20-03-2014\2\trace_03_with_probe_connected_to_sa_op_open_endedaverag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7" y="2060848"/>
            <a:ext cx="9014907" cy="33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0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Test_03 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7" y="2060848"/>
            <a:ext cx="9014906" cy="330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 differences with earlier</a:t>
            </a:r>
          </a:p>
          <a:p>
            <a:r>
              <a:rPr lang="en-US" dirty="0" smtClean="0"/>
              <a:t>Manoj will check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98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Autofit/>
          </a:bodyPr>
          <a:lstStyle/>
          <a:p>
            <a:r>
              <a:rPr lang="en-GB" sz="3200" dirty="0" smtClean="0"/>
              <a:t>Test_04A</a:t>
            </a: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58" y="2060848"/>
            <a:ext cx="9014904" cy="330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139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Conducted EMI results from CFL</vt:lpstr>
      <vt:lpstr>Configuration Parameters for SA </vt:lpstr>
      <vt:lpstr>Hardware modifications</vt:lpstr>
      <vt:lpstr>Test_01 </vt:lpstr>
      <vt:lpstr>Inferences </vt:lpstr>
      <vt:lpstr>Test_02 </vt:lpstr>
      <vt:lpstr>Test_03 </vt:lpstr>
      <vt:lpstr>Inferences</vt:lpstr>
      <vt:lpstr>Test_04A</vt:lpstr>
      <vt:lpstr>Test_04B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manojg</dc:creator>
  <cp:lastModifiedBy>Omkar</cp:lastModifiedBy>
  <cp:revision>7</cp:revision>
  <dcterms:created xsi:type="dcterms:W3CDTF">2014-03-20T10:21:49Z</dcterms:created>
  <dcterms:modified xsi:type="dcterms:W3CDTF">2014-03-22T07:37:22Z</dcterms:modified>
</cp:coreProperties>
</file>