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9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5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2A0E-42FC-4983-95DD-7BE937FD0DA5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03AB-FE8B-4098-8702-413E0052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1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Noise ATX PS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6" y="2236001"/>
            <a:ext cx="8227944" cy="30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ATX Power Supply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6" y="2236001"/>
            <a:ext cx="8227944" cy="30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BGN 10Khz-3Mhz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7" y="2236001"/>
            <a:ext cx="8227942" cy="30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2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ATX PS 10Khz-3Mhz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7" y="2236001"/>
            <a:ext cx="8227942" cy="30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BGN TFT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8" y="2236001"/>
            <a:ext cx="8227939" cy="30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6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Actual TFT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8" y="2236001"/>
            <a:ext cx="8227939" cy="30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BGN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9" y="2236001"/>
            <a:ext cx="8227936" cy="30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4 min mode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9" y="2236001"/>
            <a:ext cx="8227936" cy="30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3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10 min mode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0" y="2236001"/>
            <a:ext cx="8227934" cy="30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6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1 min mode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0" y="2236001"/>
            <a:ext cx="8227934" cy="30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Noise</a:t>
            </a:r>
            <a:endParaRPr lang="en-IN" dirty="0"/>
          </a:p>
        </p:txBody>
      </p:sp>
      <p:pic>
        <p:nvPicPr>
          <p:cNvPr id="1026" name="Picture 2" descr="C:\Users\manojg\Downloads\background_noi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916832"/>
            <a:ext cx="8928993" cy="36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2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just turned 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1" y="2236001"/>
            <a:ext cx="8227931" cy="30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8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Microwave BGN [10Khz-3Mhz]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1" y="2236001"/>
            <a:ext cx="8227931" cy="30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2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Microwave </a:t>
            </a:r>
            <a:br>
              <a:rPr lang="en-GB" dirty="0" smtClean="0"/>
            </a:br>
            <a:r>
              <a:rPr lang="en-GB" dirty="0" smtClean="0"/>
              <a:t>just powered on [10Khz-3Mhz]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2" y="2236001"/>
            <a:ext cx="8227928" cy="30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9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Microwave </a:t>
            </a:r>
            <a:br>
              <a:rPr lang="en-GB" dirty="0" smtClean="0"/>
            </a:br>
            <a:r>
              <a:rPr lang="en-GB" dirty="0" smtClean="0"/>
              <a:t>Mode 10 min[10Khz-3Mhz]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2" y="2236001"/>
            <a:ext cx="8227928" cy="30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Microwave </a:t>
            </a:r>
            <a:br>
              <a:rPr lang="en-GB" dirty="0" smtClean="0"/>
            </a:br>
            <a:r>
              <a:rPr lang="en-GB" dirty="0" smtClean="0"/>
              <a:t>Mode 1 min[10Khz-3Mhz]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3" y="2236001"/>
            <a:ext cx="8227925" cy="30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6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Microwave BGN SA on [10Khz-3Mhz]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33" y="2236001"/>
            <a:ext cx="8227925" cy="30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4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CFL Noise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3" y="2107439"/>
            <a:ext cx="8928993" cy="32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1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LED TV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3" y="2107439"/>
            <a:ext cx="8227953" cy="32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LED TV + CFL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3" y="2236001"/>
            <a:ext cx="8227953" cy="30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4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Samsung Phone Charger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4" y="2236001"/>
            <a:ext cx="8227950" cy="30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USRP Adapter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4" y="2236001"/>
            <a:ext cx="8227950" cy="30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4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USRP Adapter + CFL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5" y="2236001"/>
            <a:ext cx="8227947" cy="30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1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USRP Adapter + Cell Phone charger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25" y="2236001"/>
            <a:ext cx="8227947" cy="30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0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On-screen Show (4:3)</PresentationFormat>
  <Paragraphs>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Background Noise</vt:lpstr>
      <vt:lpstr>CFL Noise</vt:lpstr>
      <vt:lpstr>LED TV</vt:lpstr>
      <vt:lpstr>LED TV + CFL</vt:lpstr>
      <vt:lpstr>Samsung Phone Charger</vt:lpstr>
      <vt:lpstr>USRP Adapter</vt:lpstr>
      <vt:lpstr>USRP Adapter + CFL</vt:lpstr>
      <vt:lpstr>USRP Adapter + Cell Phone charger</vt:lpstr>
      <vt:lpstr>Background Noise ATX PS</vt:lpstr>
      <vt:lpstr>ATX Power Supply</vt:lpstr>
      <vt:lpstr>BGN 10Khz-3Mhz</vt:lpstr>
      <vt:lpstr>ATX PS 10Khz-3Mhz</vt:lpstr>
      <vt:lpstr>BGN TFT</vt:lpstr>
      <vt:lpstr>Actual TFT</vt:lpstr>
      <vt:lpstr>Microwave BGN</vt:lpstr>
      <vt:lpstr>Microwave 4 min mode</vt:lpstr>
      <vt:lpstr>Microwave 10 min mode</vt:lpstr>
      <vt:lpstr>Microwave 1 min mode</vt:lpstr>
      <vt:lpstr>Microwave just turned on</vt:lpstr>
      <vt:lpstr>Microwave BGN [10Khz-3Mhz]</vt:lpstr>
      <vt:lpstr>Microwave  just powered on [10Khz-3Mhz]</vt:lpstr>
      <vt:lpstr>Microwave  Mode 10 min[10Khz-3Mhz]</vt:lpstr>
      <vt:lpstr>Microwave  Mode 1 min[10Khz-3Mhz]</vt:lpstr>
      <vt:lpstr>Microwave BGN SA on [10Khz-3Mhz]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5</cp:revision>
  <dcterms:created xsi:type="dcterms:W3CDTF">2014-03-22T06:33:54Z</dcterms:created>
  <dcterms:modified xsi:type="dcterms:W3CDTF">2014-03-22T06:49:15Z</dcterms:modified>
</cp:coreProperties>
</file>