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7" r:id="rId4"/>
    <p:sldId id="257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6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9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2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8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8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0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78C3-C498-45D9-9137-CB38896B0F7E}" type="datetimeFigureOut">
              <a:rPr lang="en-IN" smtClean="0"/>
              <a:t>21-02-2014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E530-ECFE-4116-9B99-30F42E89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Test-1</a:t>
            </a:r>
            <a:r>
              <a:rPr lang="en-GB" sz="2800" dirty="0"/>
              <a:t> </a:t>
            </a:r>
            <a:r>
              <a:rPr lang="en-GB" sz="2800" dirty="0" smtClean="0"/>
              <a:t>Aim</a:t>
            </a:r>
            <a:r>
              <a:rPr lang="en-GB" sz="2800" dirty="0"/>
              <a:t>: Analyse freq. response of </a:t>
            </a:r>
            <a:r>
              <a:rPr lang="en-GB" sz="2800" dirty="0" smtClean="0"/>
              <a:t>Single-ended HPF </a:t>
            </a:r>
            <a:r>
              <a:rPr lang="en-GB" sz="2800" dirty="0"/>
              <a:t>with </a:t>
            </a:r>
            <a:r>
              <a:rPr lang="en-GB" sz="2800" dirty="0" smtClean="0"/>
              <a:t>Single-ended Input </a:t>
            </a:r>
            <a:r>
              <a:rPr lang="en-GB" sz="2800" dirty="0"/>
              <a:t>and </a:t>
            </a:r>
            <a:r>
              <a:rPr lang="en-GB" sz="2800" dirty="0" smtClean="0"/>
              <a:t>Output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4826"/>
            <a:ext cx="8229600" cy="3936710"/>
          </a:xfrm>
        </p:spPr>
      </p:pic>
    </p:spTree>
    <p:extLst>
      <p:ext uri="{BB962C8B-B14F-4D97-AF65-F5344CB8AC3E}">
        <p14:creationId xmlns:p14="http://schemas.microsoft.com/office/powerpoint/2010/main" val="34633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036496" cy="1426170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Test-5</a:t>
            </a:r>
            <a:r>
              <a:rPr lang="en-GB" sz="2800" dirty="0"/>
              <a:t> </a:t>
            </a:r>
            <a:r>
              <a:rPr lang="en-GB" sz="2800" dirty="0"/>
              <a:t> </a:t>
            </a:r>
            <a:r>
              <a:rPr lang="en-GB" sz="2800" dirty="0" smtClean="0"/>
              <a:t>Aim</a:t>
            </a:r>
            <a:r>
              <a:rPr lang="en-GB" sz="2800" dirty="0"/>
              <a:t>: Analyse freq. response of </a:t>
            </a:r>
            <a:r>
              <a:rPr lang="en-GB" sz="2800" dirty="0" smtClean="0"/>
              <a:t>Differential HPF </a:t>
            </a:r>
            <a:r>
              <a:rPr lang="en-GB" sz="2800" dirty="0"/>
              <a:t>with </a:t>
            </a:r>
            <a:r>
              <a:rPr lang="en-GB" sz="2800" dirty="0" smtClean="0"/>
              <a:t>Single-ended Input with series impedance of 50-Ohm and Differential Output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44216"/>
            <a:ext cx="7595356" cy="4709120"/>
          </a:xfrm>
        </p:spPr>
      </p:pic>
    </p:spTree>
    <p:extLst>
      <p:ext uri="{BB962C8B-B14F-4D97-AF65-F5344CB8AC3E}">
        <p14:creationId xmlns:p14="http://schemas.microsoft.com/office/powerpoint/2010/main" val="5571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Simulation results </a:t>
            </a:r>
            <a:r>
              <a:rPr lang="en-GB" sz="3200" dirty="0" smtClean="0"/>
              <a:t>after AC analysis of Test setup - </a:t>
            </a:r>
            <a:r>
              <a:rPr lang="en-GB" sz="3200" dirty="0" smtClean="0"/>
              <a:t>5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20961"/>
            <a:ext cx="8526586" cy="4872335"/>
          </a:xfrm>
        </p:spPr>
      </p:pic>
    </p:spTree>
    <p:extLst>
      <p:ext uri="{BB962C8B-B14F-4D97-AF65-F5344CB8AC3E}">
        <p14:creationId xmlns:p14="http://schemas.microsoft.com/office/powerpoint/2010/main" val="6699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656184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Test-6</a:t>
            </a:r>
            <a:r>
              <a:rPr lang="en-GB" sz="2800" dirty="0"/>
              <a:t> </a:t>
            </a:r>
            <a:r>
              <a:rPr lang="en-GB" sz="2800" dirty="0"/>
              <a:t> </a:t>
            </a:r>
            <a:r>
              <a:rPr lang="en-GB" sz="2800" dirty="0" smtClean="0"/>
              <a:t>Aim:</a:t>
            </a:r>
            <a:r>
              <a:rPr lang="en-GB" sz="2800" dirty="0"/>
              <a:t> Analyse freq. response of</a:t>
            </a:r>
            <a:r>
              <a:rPr lang="en-GB" sz="2800" dirty="0" smtClean="0"/>
              <a:t> </a:t>
            </a:r>
            <a:r>
              <a:rPr lang="en-GB" sz="2800" dirty="0"/>
              <a:t>Single-ended </a:t>
            </a:r>
            <a:r>
              <a:rPr lang="en-GB" sz="2800" dirty="0" smtClean="0"/>
              <a:t>HPF </a:t>
            </a:r>
            <a:r>
              <a:rPr lang="en-GB" sz="2800" dirty="0"/>
              <a:t>with </a:t>
            </a:r>
            <a:r>
              <a:rPr lang="en-GB" sz="2800" dirty="0" smtClean="0"/>
              <a:t>Single-ended Input, series impedance of 50-Ohm and Differential Output with a resistive-pi </a:t>
            </a:r>
            <a:r>
              <a:rPr lang="en-GB" sz="2800" dirty="0"/>
              <a:t>network</a:t>
            </a:r>
            <a:r>
              <a:rPr lang="en-GB" sz="2800" dirty="0" smtClean="0"/>
              <a:t> 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6" y="1924098"/>
            <a:ext cx="8560406" cy="4025182"/>
          </a:xfrm>
        </p:spPr>
      </p:pic>
    </p:spTree>
    <p:extLst>
      <p:ext uri="{BB962C8B-B14F-4D97-AF65-F5344CB8AC3E}">
        <p14:creationId xmlns:p14="http://schemas.microsoft.com/office/powerpoint/2010/main" val="25976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Simulation results </a:t>
            </a:r>
            <a:r>
              <a:rPr lang="en-GB" sz="3200" dirty="0" smtClean="0"/>
              <a:t>after AC analysis of Test setup - </a:t>
            </a:r>
            <a:r>
              <a:rPr lang="en-GB" sz="3200" dirty="0" smtClean="0"/>
              <a:t>6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8864668" cy="3766856"/>
          </a:xfrm>
        </p:spPr>
      </p:pic>
    </p:spTree>
    <p:extLst>
      <p:ext uri="{BB962C8B-B14F-4D97-AF65-F5344CB8AC3E}">
        <p14:creationId xmlns:p14="http://schemas.microsoft.com/office/powerpoint/2010/main" val="6603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656184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Test-7</a:t>
            </a:r>
            <a:r>
              <a:rPr lang="en-GB" sz="2800" dirty="0"/>
              <a:t> </a:t>
            </a:r>
            <a:r>
              <a:rPr lang="en-GB" sz="2800" dirty="0"/>
              <a:t> </a:t>
            </a:r>
            <a:r>
              <a:rPr lang="en-GB" sz="2800" dirty="0" smtClean="0"/>
              <a:t>Aim</a:t>
            </a:r>
            <a:r>
              <a:rPr lang="en-GB" sz="2800" dirty="0"/>
              <a:t>: Analyse freq. response of Differential </a:t>
            </a:r>
            <a:r>
              <a:rPr lang="en-GB" sz="2800" dirty="0" smtClean="0"/>
              <a:t>HPF </a:t>
            </a:r>
            <a:r>
              <a:rPr lang="en-GB" sz="2800" dirty="0"/>
              <a:t>with </a:t>
            </a:r>
            <a:r>
              <a:rPr lang="en-GB" sz="2800" dirty="0" smtClean="0"/>
              <a:t>Single-ended Input, series impedance of 50-Ohm and Differential Output with a resistive-pi </a:t>
            </a:r>
            <a:r>
              <a:rPr lang="en-GB" sz="2800" dirty="0"/>
              <a:t>network</a:t>
            </a:r>
            <a:r>
              <a:rPr lang="en-GB" sz="2800" dirty="0" smtClean="0"/>
              <a:t>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2" y="1948406"/>
            <a:ext cx="8597768" cy="4000874"/>
          </a:xfrm>
        </p:spPr>
      </p:pic>
    </p:spTree>
    <p:extLst>
      <p:ext uri="{BB962C8B-B14F-4D97-AF65-F5344CB8AC3E}">
        <p14:creationId xmlns:p14="http://schemas.microsoft.com/office/powerpoint/2010/main" val="23025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Simulation results </a:t>
            </a:r>
            <a:r>
              <a:rPr lang="en-GB" sz="3200" dirty="0" smtClean="0"/>
              <a:t>after AC analysis of Test setup - </a:t>
            </a:r>
            <a:r>
              <a:rPr lang="en-GB" sz="3200" dirty="0"/>
              <a:t>7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3" y="1412776"/>
            <a:ext cx="8849995" cy="4308300"/>
          </a:xfrm>
        </p:spPr>
      </p:pic>
    </p:spTree>
    <p:extLst>
      <p:ext uri="{BB962C8B-B14F-4D97-AF65-F5344CB8AC3E}">
        <p14:creationId xmlns:p14="http://schemas.microsoft.com/office/powerpoint/2010/main" val="26936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656184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Test-8</a:t>
            </a:r>
            <a:r>
              <a:rPr lang="en-GB" sz="2800" dirty="0"/>
              <a:t> </a:t>
            </a:r>
            <a:r>
              <a:rPr lang="en-GB" sz="2800" dirty="0"/>
              <a:t> </a:t>
            </a:r>
            <a:r>
              <a:rPr lang="en-GB" sz="2800" dirty="0" smtClean="0"/>
              <a:t>Aim</a:t>
            </a:r>
            <a:r>
              <a:rPr lang="en-GB" sz="2800" dirty="0" smtClean="0"/>
              <a:t>: </a:t>
            </a:r>
            <a:r>
              <a:rPr lang="en-GB" sz="2800" dirty="0" smtClean="0"/>
              <a:t>Analyse </a:t>
            </a:r>
            <a:r>
              <a:rPr lang="en-GB" sz="2800" dirty="0"/>
              <a:t>f</a:t>
            </a:r>
            <a:r>
              <a:rPr lang="en-GB" sz="2800" dirty="0" smtClean="0"/>
              <a:t>req. response of </a:t>
            </a:r>
            <a:r>
              <a:rPr lang="en-GB" sz="2800" dirty="0" smtClean="0"/>
              <a:t>Differential HPF </a:t>
            </a:r>
            <a:r>
              <a:rPr lang="en-GB" sz="2800" dirty="0"/>
              <a:t>with </a:t>
            </a:r>
            <a:r>
              <a:rPr lang="en-GB" sz="2800" dirty="0" smtClean="0"/>
              <a:t>Single-ended Input, series impedance of 50-Ohm and Differential Output with a resistive-pi </a:t>
            </a:r>
            <a:r>
              <a:rPr lang="en-GB" sz="2800" dirty="0"/>
              <a:t>network</a:t>
            </a:r>
            <a:r>
              <a:rPr lang="en-GB" sz="2800" dirty="0" smtClean="0"/>
              <a:t>  (Practical circuit)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71026"/>
            <a:ext cx="8719481" cy="3950262"/>
          </a:xfrm>
        </p:spPr>
      </p:pic>
    </p:spTree>
    <p:extLst>
      <p:ext uri="{BB962C8B-B14F-4D97-AF65-F5344CB8AC3E}">
        <p14:creationId xmlns:p14="http://schemas.microsoft.com/office/powerpoint/2010/main" val="39908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Simulation results </a:t>
            </a:r>
            <a:r>
              <a:rPr lang="en-GB" sz="3200" dirty="0" smtClean="0"/>
              <a:t>after AC analysis of Test setup - </a:t>
            </a:r>
            <a:r>
              <a:rPr lang="en-GB" sz="3200" dirty="0" smtClean="0"/>
              <a:t>8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5" y="1556792"/>
            <a:ext cx="9003839" cy="3834704"/>
          </a:xfrm>
        </p:spPr>
      </p:pic>
    </p:spTree>
    <p:extLst>
      <p:ext uri="{BB962C8B-B14F-4D97-AF65-F5344CB8AC3E}">
        <p14:creationId xmlns:p14="http://schemas.microsoft.com/office/powerpoint/2010/main" val="28276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Simulation results </a:t>
            </a:r>
            <a:r>
              <a:rPr lang="en-GB" sz="3200" dirty="0" smtClean="0"/>
              <a:t>after AC analysis of Test setup - </a:t>
            </a:r>
            <a:r>
              <a:rPr lang="en-GB" sz="3200" dirty="0"/>
              <a:t>1</a:t>
            </a:r>
            <a:endParaRPr lang="en-IN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" y="1412776"/>
            <a:ext cx="8951971" cy="4516632"/>
          </a:xfrm>
        </p:spPr>
      </p:pic>
    </p:spTree>
    <p:extLst>
      <p:ext uri="{BB962C8B-B14F-4D97-AF65-F5344CB8AC3E}">
        <p14:creationId xmlns:p14="http://schemas.microsoft.com/office/powerpoint/2010/main" val="31909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Observations from Spectrogram of Test setup - </a:t>
            </a:r>
            <a:r>
              <a:rPr lang="en-GB" sz="2800" dirty="0" smtClean="0"/>
              <a:t>1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27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Test-2</a:t>
            </a:r>
            <a:r>
              <a:rPr lang="en-GB" sz="2800" dirty="0"/>
              <a:t> </a:t>
            </a:r>
            <a:r>
              <a:rPr lang="en-GB" sz="2800" dirty="0"/>
              <a:t> </a:t>
            </a:r>
            <a:r>
              <a:rPr lang="en-GB" sz="2800" dirty="0" smtClean="0"/>
              <a:t>Aim</a:t>
            </a:r>
            <a:r>
              <a:rPr lang="en-GB" sz="2800" dirty="0"/>
              <a:t>: Analyse freq. response of </a:t>
            </a:r>
            <a:r>
              <a:rPr lang="en-GB" sz="2800" dirty="0" smtClean="0"/>
              <a:t>Differential HPF </a:t>
            </a:r>
            <a:r>
              <a:rPr lang="en-GB" sz="2800" dirty="0"/>
              <a:t>with </a:t>
            </a:r>
            <a:r>
              <a:rPr lang="en-GB" sz="2800" dirty="0" smtClean="0"/>
              <a:t>Differential Input </a:t>
            </a:r>
            <a:r>
              <a:rPr lang="en-GB" sz="2800" dirty="0"/>
              <a:t>and </a:t>
            </a:r>
            <a:r>
              <a:rPr lang="en-GB" sz="2800" dirty="0" smtClean="0"/>
              <a:t>Differential Output </a:t>
            </a:r>
            <a:endParaRPr lang="en-IN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7" y="1671399"/>
            <a:ext cx="7452937" cy="463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8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Simulation results </a:t>
            </a:r>
            <a:r>
              <a:rPr lang="en-GB" sz="3200" dirty="0" smtClean="0"/>
              <a:t>after AC analysis of Test setup - </a:t>
            </a:r>
            <a:r>
              <a:rPr lang="en-GB" sz="3200" dirty="0" smtClean="0"/>
              <a:t>2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590381" cy="4565069"/>
          </a:xfrm>
        </p:spPr>
      </p:pic>
    </p:spTree>
    <p:extLst>
      <p:ext uri="{BB962C8B-B14F-4D97-AF65-F5344CB8AC3E}">
        <p14:creationId xmlns:p14="http://schemas.microsoft.com/office/powerpoint/2010/main" val="36251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Test-3</a:t>
            </a:r>
            <a:r>
              <a:rPr lang="en-GB" sz="2800" dirty="0"/>
              <a:t> </a:t>
            </a:r>
            <a:r>
              <a:rPr lang="en-GB" sz="2800" dirty="0"/>
              <a:t> </a:t>
            </a:r>
            <a:r>
              <a:rPr lang="en-GB" sz="2800" dirty="0" smtClean="0"/>
              <a:t>Aim</a:t>
            </a:r>
            <a:r>
              <a:rPr lang="en-GB" sz="2800" dirty="0"/>
              <a:t>: Analyse freq. response of </a:t>
            </a:r>
            <a:r>
              <a:rPr lang="en-GB" sz="2800" dirty="0" smtClean="0"/>
              <a:t>Differential HPF </a:t>
            </a:r>
            <a:r>
              <a:rPr lang="en-GB" sz="2800" dirty="0"/>
              <a:t>with </a:t>
            </a:r>
            <a:r>
              <a:rPr lang="en-GB" sz="2800" dirty="0" smtClean="0"/>
              <a:t>Differential Input </a:t>
            </a:r>
            <a:r>
              <a:rPr lang="en-GB" sz="2800" dirty="0"/>
              <a:t>and </a:t>
            </a:r>
            <a:r>
              <a:rPr lang="en-GB" sz="2800" dirty="0" smtClean="0"/>
              <a:t>Differential Output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9" y="1600200"/>
            <a:ext cx="7574701" cy="4525963"/>
          </a:xfrm>
        </p:spPr>
      </p:pic>
    </p:spTree>
    <p:extLst>
      <p:ext uri="{BB962C8B-B14F-4D97-AF65-F5344CB8AC3E}">
        <p14:creationId xmlns:p14="http://schemas.microsoft.com/office/powerpoint/2010/main" val="20569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Simulation results </a:t>
            </a:r>
            <a:r>
              <a:rPr lang="en-GB" sz="3200" dirty="0" smtClean="0"/>
              <a:t>after AC analysis of Test setup - </a:t>
            </a:r>
            <a:r>
              <a:rPr lang="en-GB" sz="3200" dirty="0"/>
              <a:t>3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412776"/>
            <a:ext cx="9144000" cy="4773857"/>
          </a:xfrm>
        </p:spPr>
      </p:pic>
    </p:spTree>
    <p:extLst>
      <p:ext uri="{BB962C8B-B14F-4D97-AF65-F5344CB8AC3E}">
        <p14:creationId xmlns:p14="http://schemas.microsoft.com/office/powerpoint/2010/main" val="42757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en-GB" sz="2800" u="sng" dirty="0" smtClean="0"/>
              <a:t>Test-4</a:t>
            </a:r>
            <a:r>
              <a:rPr lang="en-GB" sz="2800" dirty="0"/>
              <a:t> </a:t>
            </a:r>
            <a:r>
              <a:rPr lang="en-GB" sz="2800" dirty="0"/>
              <a:t> </a:t>
            </a:r>
            <a:r>
              <a:rPr lang="en-GB" sz="2800" dirty="0" smtClean="0"/>
              <a:t>Aim</a:t>
            </a:r>
            <a:r>
              <a:rPr lang="en-GB" sz="2800" dirty="0"/>
              <a:t>: Analyse freq. response of </a:t>
            </a:r>
            <a:r>
              <a:rPr lang="en-GB" sz="2800" dirty="0" smtClean="0"/>
              <a:t>Differential HPF </a:t>
            </a:r>
            <a:r>
              <a:rPr lang="en-GB" sz="2800" dirty="0"/>
              <a:t>with </a:t>
            </a:r>
            <a:r>
              <a:rPr lang="en-GB" sz="2800" dirty="0" smtClean="0"/>
              <a:t>Single-ended Input </a:t>
            </a:r>
            <a:r>
              <a:rPr lang="en-GB" sz="2800" dirty="0"/>
              <a:t>and </a:t>
            </a:r>
            <a:r>
              <a:rPr lang="en-GB" sz="2800" dirty="0" smtClean="0"/>
              <a:t>Differential Output 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6966987" cy="4813995"/>
          </a:xfrm>
        </p:spPr>
      </p:pic>
    </p:spTree>
    <p:extLst>
      <p:ext uri="{BB962C8B-B14F-4D97-AF65-F5344CB8AC3E}">
        <p14:creationId xmlns:p14="http://schemas.microsoft.com/office/powerpoint/2010/main" val="15872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Simulation results </a:t>
            </a:r>
            <a:r>
              <a:rPr lang="en-GB" sz="3200" dirty="0" smtClean="0"/>
              <a:t>after AC analysis of Test setup - </a:t>
            </a:r>
            <a:r>
              <a:rPr lang="en-GB" sz="3200" dirty="0" smtClean="0"/>
              <a:t>4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45174"/>
            <a:ext cx="8889164" cy="4160090"/>
          </a:xfrm>
        </p:spPr>
      </p:pic>
    </p:spTree>
    <p:extLst>
      <p:ext uri="{BB962C8B-B14F-4D97-AF65-F5344CB8AC3E}">
        <p14:creationId xmlns:p14="http://schemas.microsoft.com/office/powerpoint/2010/main" val="7798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96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Test-1 Aim: Analyse freq. response of Single-ended HPF with Single-ended Input and Output </vt:lpstr>
      <vt:lpstr>Simulation results after AC analysis of Test setup - 1</vt:lpstr>
      <vt:lpstr>Observations from Spectrogram of Test setup - 1</vt:lpstr>
      <vt:lpstr>Test-2  Aim: Analyse freq. response of Differential HPF with Differential Input and Differential Output </vt:lpstr>
      <vt:lpstr>Simulation results after AC analysis of Test setup - 2</vt:lpstr>
      <vt:lpstr>Test-3  Aim: Analyse freq. response of Differential HPF with Differential Input and Differential Output </vt:lpstr>
      <vt:lpstr>Simulation results after AC analysis of Test setup - 3</vt:lpstr>
      <vt:lpstr>Test-4  Aim: Analyse freq. response of Differential HPF with Single-ended Input and Differential Output </vt:lpstr>
      <vt:lpstr>Simulation results after AC analysis of Test setup - 4</vt:lpstr>
      <vt:lpstr>Test-5  Aim: Analyse freq. response of Differential HPF with Single-ended Input with series impedance of 50-Ohm and Differential Output </vt:lpstr>
      <vt:lpstr>Simulation results after AC analysis of Test setup - 5</vt:lpstr>
      <vt:lpstr>Test-6  Aim: Analyse freq. response of Single-ended HPF with Single-ended Input, series impedance of 50-Ohm and Differential Output with a resistive-pi network </vt:lpstr>
      <vt:lpstr>Simulation results after AC analysis of Test setup - 6</vt:lpstr>
      <vt:lpstr>Test-7  Aim: Analyse freq. response of Differential HPF with Single-ended Input, series impedance of 50-Ohm and Differential Output with a resistive-pi network </vt:lpstr>
      <vt:lpstr>Simulation results after AC analysis of Test setup - 7</vt:lpstr>
      <vt:lpstr>Test-8  Aim: Analyse freq. response of Differential HPF with Single-ended Input, series impedance of 50-Ohm and Differential Output with a resistive-pi network  (Practical circuit)</vt:lpstr>
      <vt:lpstr>Simulation results after AC analysis of Test setup - 8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manojg</dc:creator>
  <cp:lastModifiedBy>Omkar</cp:lastModifiedBy>
  <cp:revision>20</cp:revision>
  <dcterms:created xsi:type="dcterms:W3CDTF">2014-02-18T15:45:38Z</dcterms:created>
  <dcterms:modified xsi:type="dcterms:W3CDTF">2014-02-21T20:06:27Z</dcterms:modified>
</cp:coreProperties>
</file>