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300" r:id="rId5"/>
    <p:sldId id="257" r:id="rId6"/>
    <p:sldId id="301" r:id="rId7"/>
    <p:sldId id="279" r:id="rId8"/>
    <p:sldId id="259" r:id="rId9"/>
    <p:sldId id="280" r:id="rId10"/>
    <p:sldId id="282" r:id="rId11"/>
    <p:sldId id="260" r:id="rId12"/>
    <p:sldId id="281" r:id="rId13"/>
    <p:sldId id="261" r:id="rId14"/>
    <p:sldId id="302" r:id="rId15"/>
    <p:sldId id="285" r:id="rId16"/>
    <p:sldId id="262" r:id="rId17"/>
    <p:sldId id="286" r:id="rId18"/>
    <p:sldId id="287" r:id="rId19"/>
    <p:sldId id="263" r:id="rId20"/>
    <p:sldId id="283" r:id="rId21"/>
    <p:sldId id="264" r:id="rId22"/>
    <p:sldId id="288" r:id="rId23"/>
    <p:sldId id="265" r:id="rId24"/>
    <p:sldId id="289" r:id="rId25"/>
    <p:sldId id="293" r:id="rId26"/>
    <p:sldId id="266" r:id="rId27"/>
    <p:sldId id="292" r:id="rId28"/>
    <p:sldId id="267" r:id="rId29"/>
    <p:sldId id="290" r:id="rId30"/>
    <p:sldId id="268" r:id="rId31"/>
    <p:sldId id="291" r:id="rId32"/>
    <p:sldId id="269" r:id="rId33"/>
    <p:sldId id="294" r:id="rId34"/>
    <p:sldId id="270" r:id="rId35"/>
    <p:sldId id="295" r:id="rId36"/>
    <p:sldId id="271" r:id="rId37"/>
    <p:sldId id="272" r:id="rId38"/>
    <p:sldId id="273" r:id="rId39"/>
    <p:sldId id="296" r:id="rId40"/>
    <p:sldId id="274" r:id="rId41"/>
    <p:sldId id="297" r:id="rId42"/>
    <p:sldId id="299" r:id="rId43"/>
    <p:sldId id="275" r:id="rId44"/>
    <p:sldId id="276" r:id="rId45"/>
    <p:sldId id="298" r:id="rId46"/>
    <p:sldId id="27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87C-178B-4081-A56C-3DEDD83E42E7}" type="datetimeFigureOut">
              <a:rPr lang="en-IN" smtClean="0"/>
              <a:t>25-03-2014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preliminary study on empirical analysis of conducted EMI from electrical appliances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Ver1.3</a:t>
            </a:r>
            <a:endParaRPr lang="en-GB" dirty="0" smtClean="0"/>
          </a:p>
          <a:p>
            <a:r>
              <a:rPr lang="en-GB" dirty="0" smtClean="0"/>
              <a:t>25-03-2014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3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29408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LEDTV+CFL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3"/>
          </a:xfrm>
        </p:spPr>
      </p:pic>
    </p:spTree>
    <p:extLst>
      <p:ext uri="{BB962C8B-B14F-4D97-AF65-F5344CB8AC3E}">
        <p14:creationId xmlns:p14="http://schemas.microsoft.com/office/powerpoint/2010/main" val="19968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LEDTV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EMI noise is completely suppressed from 200Khz to 550Khz.</a:t>
            </a:r>
          </a:p>
          <a:p>
            <a:r>
              <a:rPr lang="en-GB" sz="2400" dirty="0" smtClean="0"/>
              <a:t>Amplitude of EMI noise(CFL) from 550KHz to 1Mhz is reduced by 10dB.</a:t>
            </a:r>
          </a:p>
          <a:p>
            <a:r>
              <a:rPr lang="en-GB" sz="2400" dirty="0" smtClean="0"/>
              <a:t>Similar was case for EMI from 10Hz to 200Khz range amplitude reduced by 10dB.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15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smtClean="0"/>
              <a:t>Phone charger </a:t>
            </a:r>
            <a:r>
              <a:rPr lang="en-GB" dirty="0" smtClean="0"/>
              <a:t>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3"/>
          </a:xfrm>
        </p:spPr>
      </p:pic>
    </p:spTree>
    <p:extLst>
      <p:ext uri="{BB962C8B-B14F-4D97-AF65-F5344CB8AC3E}">
        <p14:creationId xmlns:p14="http://schemas.microsoft.com/office/powerpoint/2010/main" val="541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smtClean="0"/>
              <a:t>Phone charger </a:t>
            </a:r>
            <a:r>
              <a:rPr lang="en-GB" dirty="0" smtClean="0"/>
              <a:t>and </a:t>
            </a:r>
            <a:r>
              <a:rPr lang="en-GB" dirty="0" smtClean="0"/>
              <a:t>BGN from 10Khz-5Mhz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2"/>
          </a:xfrm>
        </p:spPr>
      </p:pic>
    </p:spTree>
    <p:extLst>
      <p:ext uri="{BB962C8B-B14F-4D97-AF65-F5344CB8AC3E}">
        <p14:creationId xmlns:p14="http://schemas.microsoft.com/office/powerpoint/2010/main" val="2125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64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2"/>
          </a:xfrm>
        </p:spPr>
      </p:pic>
    </p:spTree>
    <p:extLst>
      <p:ext uri="{BB962C8B-B14F-4D97-AF65-F5344CB8AC3E}">
        <p14:creationId xmlns:p14="http://schemas.microsoft.com/office/powerpoint/2010/main" val="2147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607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42268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USRP+CFL1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" y="1772816"/>
            <a:ext cx="8843707" cy="4227572"/>
          </a:xfrm>
        </p:spPr>
      </p:pic>
    </p:spTree>
    <p:extLst>
      <p:ext uri="{BB962C8B-B14F-4D97-AF65-F5344CB8AC3E}">
        <p14:creationId xmlns:p14="http://schemas.microsoft.com/office/powerpoint/2010/main" val="421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forms and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BGN: Background noise </a:t>
            </a:r>
          </a:p>
          <a:p>
            <a:r>
              <a:rPr lang="en-GB" sz="2400" dirty="0" smtClean="0"/>
              <a:t>PLL: Power load line meant for 15Amp loads</a:t>
            </a:r>
          </a:p>
          <a:p>
            <a:r>
              <a:rPr lang="en-GB" sz="2400" dirty="0" smtClean="0"/>
              <a:t>By default the frequency range is from 10Khz-1Mhz unless defined explicitly.</a:t>
            </a:r>
          </a:p>
          <a:p>
            <a:endParaRPr lang="en-GB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83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USRP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Amplitude of EMI noise(CFL) from 100KHz to 1Mhz is reduced by 15dB and at some points by 10dB.</a:t>
            </a:r>
          </a:p>
          <a:p>
            <a:r>
              <a:rPr lang="en-GB" sz="2400" dirty="0" smtClean="0"/>
              <a:t>In higher frequency range from 650Khz to 1Mhz hardly anything is visible almost whole noise spectrum is suppressed.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356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USRP+CFL2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" y="1772816"/>
            <a:ext cx="8843707" cy="4227571"/>
          </a:xfrm>
        </p:spPr>
      </p:pic>
    </p:spTree>
    <p:extLst>
      <p:ext uri="{BB962C8B-B14F-4D97-AF65-F5344CB8AC3E}">
        <p14:creationId xmlns:p14="http://schemas.microsoft.com/office/powerpoint/2010/main" val="9200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Same as previous one took another trace after some time to validate results.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181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err="1" smtClean="0"/>
              <a:t>USRP+Phonecharger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" y="1772816"/>
            <a:ext cx="8843705" cy="4227571"/>
          </a:xfrm>
        </p:spPr>
      </p:pic>
    </p:spTree>
    <p:extLst>
      <p:ext uri="{BB962C8B-B14F-4D97-AF65-F5344CB8AC3E}">
        <p14:creationId xmlns:p14="http://schemas.microsoft.com/office/powerpoint/2010/main" val="2624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252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31231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err="1" smtClean="0"/>
              <a:t>USRP+Phonecharger+CFL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" y="1772816"/>
            <a:ext cx="8843705" cy="4227570"/>
          </a:xfrm>
        </p:spPr>
      </p:pic>
    </p:spTree>
    <p:extLst>
      <p:ext uri="{BB962C8B-B14F-4D97-AF65-F5344CB8AC3E}">
        <p14:creationId xmlns:p14="http://schemas.microsoft.com/office/powerpoint/2010/main" val="12975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USRP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Amplitude of EMI noise(CFL) from 100KHz to 1Mhz is reduced by 8dB and at some points by 10dB.</a:t>
            </a:r>
          </a:p>
          <a:p>
            <a:r>
              <a:rPr lang="en-GB" sz="2400" dirty="0" smtClean="0"/>
              <a:t>In higher frequency range above 700Khz hardly anything is visible almost whole noise spectrum is suppressed.</a:t>
            </a:r>
          </a:p>
          <a:p>
            <a:endParaRPr lang="en-GB" sz="2400" dirty="0" smtClean="0"/>
          </a:p>
          <a:p>
            <a:r>
              <a:rPr lang="en-GB" sz="2400" dirty="0" smtClean="0"/>
              <a:t>One interesting change was in freq. range less than 100Khz EMI noise from CFL was increased by 5dB.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6144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BGN taken at two different time intervals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70"/>
          </a:xfrm>
        </p:spPr>
      </p:pic>
    </p:spTree>
    <p:extLst>
      <p:ext uri="{BB962C8B-B14F-4D97-AF65-F5344CB8AC3E}">
        <p14:creationId xmlns:p14="http://schemas.microsoft.com/office/powerpoint/2010/main" val="19884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Two traces of Background noise were taken to check consistency of noise as we are comparing noise with BGN in all plots.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Above results show that both the traces fairly overlap </a:t>
            </a:r>
            <a:r>
              <a:rPr lang="en-GB" sz="2400" dirty="0" err="1" smtClean="0"/>
              <a:t>eachother</a:t>
            </a:r>
            <a:r>
              <a:rPr lang="en-GB" sz="2400" dirty="0" smtClean="0"/>
              <a:t> and BGN is consistent with time.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4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Setup for &lt; 5Amp loads</a:t>
            </a:r>
            <a:endParaRPr lang="en-IN" dirty="0"/>
          </a:p>
        </p:txBody>
      </p:sp>
      <p:pic>
        <p:nvPicPr>
          <p:cNvPr id="4" name="Picture 2" descr="C:\Users\manojg\Dropbox\EMI_Sense_Design_project\Manoj EMI Experiments\19-03-2014\20140319_0008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58" y="1618546"/>
            <a:ext cx="6255802" cy="46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ATX power supply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70"/>
          </a:xfrm>
        </p:spPr>
      </p:pic>
    </p:spTree>
    <p:extLst>
      <p:ext uri="{BB962C8B-B14F-4D97-AF65-F5344CB8AC3E}">
        <p14:creationId xmlns:p14="http://schemas.microsoft.com/office/powerpoint/2010/main" val="37423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endParaRPr lang="en-GB" sz="2400" dirty="0" smtClean="0"/>
          </a:p>
          <a:p>
            <a:r>
              <a:rPr lang="en-GB" sz="2400" dirty="0" smtClean="0"/>
              <a:t>Only some noise spikes have shown increase in amplitude in the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42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ATX power supply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69"/>
          </a:xfrm>
        </p:spPr>
      </p:pic>
    </p:spTree>
    <p:extLst>
      <p:ext uri="{BB962C8B-B14F-4D97-AF65-F5344CB8AC3E}">
        <p14:creationId xmlns:p14="http://schemas.microsoft.com/office/powerpoint/2010/main" val="1174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showed up when observation range was modified to 10hz to 3Mhz earlier upper limit was 1Mhz.</a:t>
            </a:r>
          </a:p>
          <a:p>
            <a:endParaRPr lang="en-GB" sz="2400" dirty="0" smtClean="0"/>
          </a:p>
          <a:p>
            <a:r>
              <a:rPr lang="en-GB" sz="2400" dirty="0" smtClean="0"/>
              <a:t>Some noise spikes have shown increase in amplitude from 600Khz to 1.75Mhz.</a:t>
            </a:r>
          </a:p>
          <a:p>
            <a:endParaRPr lang="en-GB" sz="2400" dirty="0" smtClean="0"/>
          </a:p>
          <a:p>
            <a:r>
              <a:rPr lang="en-GB" sz="2400" dirty="0" smtClean="0"/>
              <a:t>A nice change is visible in freq. range from 1.75Mhz to  2.75Mhz with a amplitude of roughly 3-4dB.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120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Microwave(Turned on)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9"/>
          </a:xfrm>
        </p:spPr>
      </p:pic>
    </p:spTree>
    <p:extLst>
      <p:ext uri="{BB962C8B-B14F-4D97-AF65-F5344CB8AC3E}">
        <p14:creationId xmlns:p14="http://schemas.microsoft.com/office/powerpoint/2010/main" val="16844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0261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Microwave(1min mode)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37218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Microwave(10min mode)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8"/>
          </a:xfrm>
        </p:spPr>
      </p:pic>
    </p:spTree>
    <p:extLst>
      <p:ext uri="{BB962C8B-B14F-4D97-AF65-F5344CB8AC3E}">
        <p14:creationId xmlns:p14="http://schemas.microsoft.com/office/powerpoint/2010/main" val="3054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/>
              <a:t>4</a:t>
            </a:r>
            <a:r>
              <a:rPr lang="en-GB" dirty="0" smtClean="0"/>
              <a:t>min mode)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7"/>
          </a:xfrm>
        </p:spPr>
      </p:pic>
    </p:spTree>
    <p:extLst>
      <p:ext uri="{BB962C8B-B14F-4D97-AF65-F5344CB8AC3E}">
        <p14:creationId xmlns:p14="http://schemas.microsoft.com/office/powerpoint/2010/main" val="36515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taken from 3 operational modes of Microwave has shown a small but noticeable change in freq. range 400Khz to 1Mhz roughly 2-3dB.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026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Setup: EMI sensing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547664" y="1844824"/>
            <a:ext cx="201622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Signal Analyser 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9.0Khz-7.5Ghz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Agilent N9000A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7584" y="25649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061718"/>
            <a:ext cx="145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Mains Power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Supply</a:t>
            </a:r>
            <a:endParaRPr lang="en-IN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56326" y="4761148"/>
            <a:ext cx="24037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64338" y="4833156"/>
            <a:ext cx="2880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solidFill>
                <a:prstClr val="white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5695318" y="4763407"/>
            <a:ext cx="1578527" cy="2221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0312" y="4509990"/>
            <a:ext cx="145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Mains Power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Supply</a:t>
            </a:r>
            <a:endParaRPr lang="en-IN" dirty="0" smtClean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8032" y="3789040"/>
            <a:ext cx="8280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HPF</a:t>
            </a:r>
            <a:endParaRPr lang="en-IN" dirty="0" smtClean="0">
              <a:solidFill>
                <a:prstClr val="white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V="1">
            <a:off x="2225875" y="3110830"/>
            <a:ext cx="720080" cy="4923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2513223" y="4406289"/>
            <a:ext cx="513986" cy="123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03816" y="4828251"/>
            <a:ext cx="2880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61337" y="4803277"/>
            <a:ext cx="2880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21413" y="4805536"/>
            <a:ext cx="288032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6286" y="6237312"/>
            <a:ext cx="14824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Appliance-1</a:t>
            </a:r>
            <a:endParaRPr lang="en-IN" dirty="0" smtClean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5" idx="2"/>
          </p:cNvCxnSpPr>
          <p:nvPr/>
        </p:nvCxnSpPr>
        <p:spPr>
          <a:xfrm rot="16200000" flipH="1">
            <a:off x="3394315" y="5529067"/>
            <a:ext cx="910109" cy="3823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92993" y="6226224"/>
            <a:ext cx="14824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Appliance-1</a:t>
            </a:r>
            <a:endParaRPr lang="en-IN" dirty="0" smtClean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2253853" y="5315665"/>
            <a:ext cx="944440" cy="8435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6209644"/>
            <a:ext cx="14824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Appliance-3</a:t>
            </a:r>
            <a:endParaRPr lang="en-IN" dirty="0" smtClean="0">
              <a:solidFill>
                <a:prstClr val="white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4152950" y="5324212"/>
            <a:ext cx="910108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868060" y="4766113"/>
            <a:ext cx="800650" cy="49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white"/>
                </a:solidFill>
              </a:rPr>
              <a:t>EMI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Filter</a:t>
            </a:r>
            <a:endParaRPr lang="en-IN" dirty="0" smtClean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4348189"/>
            <a:ext cx="159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Extension Cord</a:t>
            </a:r>
            <a:endParaRPr lang="en-IN" dirty="0" smtClean="0">
              <a:solidFill>
                <a:prstClr val="black"/>
              </a:solidFill>
            </a:endParaRPr>
          </a:p>
          <a:p>
            <a:endParaRPr lang="en-I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Microwave(Turned on)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29811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shows a small change from 2.25Mhz to 2.75Mhz roughly around 2-3dB.</a:t>
            </a:r>
          </a:p>
          <a:p>
            <a:endParaRPr lang="en-GB" sz="2400" dirty="0"/>
          </a:p>
          <a:p>
            <a:r>
              <a:rPr lang="en-GB" sz="2400" dirty="0" smtClean="0"/>
              <a:t>Earlier in while observing in 10Khz to 1Mhz range their was hardly any noticeable change.</a:t>
            </a:r>
          </a:p>
        </p:txBody>
      </p:sp>
    </p:spTree>
    <p:extLst>
      <p:ext uri="{BB962C8B-B14F-4D97-AF65-F5344CB8AC3E}">
        <p14:creationId xmlns:p14="http://schemas.microsoft.com/office/powerpoint/2010/main" val="420164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Microwave(Turned on)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3195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/>
              <a:t>1</a:t>
            </a:r>
            <a:r>
              <a:rPr lang="en-GB" dirty="0" smtClean="0"/>
              <a:t>min mode)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8"/>
          </a:xfrm>
        </p:spPr>
      </p:pic>
    </p:spTree>
    <p:extLst>
      <p:ext uri="{BB962C8B-B14F-4D97-AF65-F5344CB8AC3E}">
        <p14:creationId xmlns:p14="http://schemas.microsoft.com/office/powerpoint/2010/main" val="607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Microwave(10min mode)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7"/>
          </a:xfrm>
        </p:spPr>
      </p:pic>
    </p:spTree>
    <p:extLst>
      <p:ext uri="{BB962C8B-B14F-4D97-AF65-F5344CB8AC3E}">
        <p14:creationId xmlns:p14="http://schemas.microsoft.com/office/powerpoint/2010/main" val="40602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taken from 2 operational modes of Microwave has shown a significant change in freq. range 1.8Mhz to 3Mhz compared to just turned on state of microwave.</a:t>
            </a:r>
          </a:p>
          <a:p>
            <a:endParaRPr lang="en-GB" sz="2400" dirty="0"/>
          </a:p>
          <a:p>
            <a:r>
              <a:rPr lang="en-GB" sz="2400" dirty="0" smtClean="0"/>
              <a:t>Compared to both operational states even there is a small change in amplitude when operational in 10min mode then to 1 min  mode in the same frequency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8484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BGN taken at two different time intervals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69"/>
          </a:xfrm>
        </p:spPr>
      </p:pic>
    </p:spTree>
    <p:extLst>
      <p:ext uri="{BB962C8B-B14F-4D97-AF65-F5344CB8AC3E}">
        <p14:creationId xmlns:p14="http://schemas.microsoft.com/office/powerpoint/2010/main" val="15070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40532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4"/>
          </a:xfrm>
        </p:spPr>
      </p:pic>
    </p:spTree>
    <p:extLst>
      <p:ext uri="{BB962C8B-B14F-4D97-AF65-F5344CB8AC3E}">
        <p14:creationId xmlns:p14="http://schemas.microsoft.com/office/powerpoint/2010/main" val="39913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quite significant from 60Khz and stays for long.</a:t>
            </a:r>
          </a:p>
          <a:p>
            <a:r>
              <a:rPr lang="en-GB" sz="2400" dirty="0" smtClean="0"/>
              <a:t>Amplitude goes down from -90dBm to -100dBm with higher frequencies.</a:t>
            </a:r>
          </a:p>
          <a:p>
            <a:r>
              <a:rPr lang="en-GB" sz="2400" dirty="0" smtClean="0"/>
              <a:t>Even amplitude of harmonics is significant enough -100dBm.</a:t>
            </a:r>
          </a:p>
          <a:p>
            <a:r>
              <a:rPr lang="en-GB" sz="2400" dirty="0" smtClean="0"/>
              <a:t>In freq. range 600Khz - 1Mhz </a:t>
            </a:r>
            <a:r>
              <a:rPr lang="en-GB" sz="2400" dirty="0" err="1" smtClean="0"/>
              <a:t>Vmin</a:t>
            </a:r>
            <a:r>
              <a:rPr lang="en-GB" sz="2400" dirty="0" smtClean="0"/>
              <a:t> of noise amplitude is roughly 10dB higher then baseline noise.</a:t>
            </a:r>
          </a:p>
          <a:p>
            <a:endParaRPr lang="en-GB" sz="2400" dirty="0"/>
          </a:p>
          <a:p>
            <a:r>
              <a:rPr lang="en-GB" sz="2400" dirty="0" smtClean="0"/>
              <a:t>Not very much sure but a slightly low cut-off HPF may give some more information in LF range.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46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LEDTV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4"/>
          </a:xfrm>
        </p:spPr>
      </p:pic>
    </p:spTree>
    <p:extLst>
      <p:ext uri="{BB962C8B-B14F-4D97-AF65-F5344CB8AC3E}">
        <p14:creationId xmlns:p14="http://schemas.microsoft.com/office/powerpoint/2010/main" val="9133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87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931</Words>
  <Application>Microsoft Office PowerPoint</Application>
  <PresentationFormat>On-screen Show (4:3)</PresentationFormat>
  <Paragraphs>116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A preliminary study on empirical analysis of conducted EMI from electrical appliances</vt:lpstr>
      <vt:lpstr>Short forms and considerations</vt:lpstr>
      <vt:lpstr>Hardware Setup for &lt; 5Amp loads</vt:lpstr>
      <vt:lpstr>Hardware Setup: EMI sensing</vt:lpstr>
      <vt:lpstr>Noise from CFL and BGN</vt:lpstr>
      <vt:lpstr>Noise from CFL and BGN</vt:lpstr>
      <vt:lpstr>Observations</vt:lpstr>
      <vt:lpstr>Noise from LEDTV and BGN</vt:lpstr>
      <vt:lpstr>Observations</vt:lpstr>
      <vt:lpstr>Noise from CFL and BGN</vt:lpstr>
      <vt:lpstr>Noise from LEDTV+CFL and BGN</vt:lpstr>
      <vt:lpstr>Observations</vt:lpstr>
      <vt:lpstr>Noise from Phone charger and BGN</vt:lpstr>
      <vt:lpstr>Noise from Phone charger and BGN from 10Khz-5Mhz</vt:lpstr>
      <vt:lpstr>Observations</vt:lpstr>
      <vt:lpstr>Noise from USRP and BGN</vt:lpstr>
      <vt:lpstr>Observations</vt:lpstr>
      <vt:lpstr>Noise from CFL and BGN</vt:lpstr>
      <vt:lpstr>Noise from USRP+CFL1 and BGN</vt:lpstr>
      <vt:lpstr>Observations</vt:lpstr>
      <vt:lpstr>Noise from USRP+CFL2 and BGN</vt:lpstr>
      <vt:lpstr>Observations</vt:lpstr>
      <vt:lpstr>Noise from USRP+Phonecharger and BGN</vt:lpstr>
      <vt:lpstr>Observations</vt:lpstr>
      <vt:lpstr>Noise from CFL and BGN</vt:lpstr>
      <vt:lpstr>Noise from USRP+Phonecharger+CFL and BGN</vt:lpstr>
      <vt:lpstr>Observations</vt:lpstr>
      <vt:lpstr>BGN taken at two different time intervals</vt:lpstr>
      <vt:lpstr>Observations</vt:lpstr>
      <vt:lpstr>Noise from ATX power supply and BGN</vt:lpstr>
      <vt:lpstr>Observations</vt:lpstr>
      <vt:lpstr>Noise from ATX power supply and BGN from 10Khz-3Mhz</vt:lpstr>
      <vt:lpstr>Observations</vt:lpstr>
      <vt:lpstr>Noise from Microwave(Turned on) and BGN</vt:lpstr>
      <vt:lpstr>Observations</vt:lpstr>
      <vt:lpstr>Noise from Microwave(1min mode) and BGN</vt:lpstr>
      <vt:lpstr>Noise from Microwave(10min mode) and BGN</vt:lpstr>
      <vt:lpstr>Noise from Microwave(4min mode) and BGN</vt:lpstr>
      <vt:lpstr>Observations</vt:lpstr>
      <vt:lpstr>Noise from Microwave(Turned on) and BGN from 10Khz-3Mhz</vt:lpstr>
      <vt:lpstr>Observations</vt:lpstr>
      <vt:lpstr>Noise from Microwave(Turned on) and BGN from 10Khz-3Mhz</vt:lpstr>
      <vt:lpstr>Noise from Microwave(1min mode) and BGN from 10Khz-3Mhz</vt:lpstr>
      <vt:lpstr>Noise from Microwave(10min mode) and BGN from 10Khz-3Mhz</vt:lpstr>
      <vt:lpstr>Observations</vt:lpstr>
      <vt:lpstr>BGN taken at two different time intervals from 10Khz-3Mhz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manojg</cp:lastModifiedBy>
  <cp:revision>18</cp:revision>
  <dcterms:created xsi:type="dcterms:W3CDTF">2014-03-23T04:36:38Z</dcterms:created>
  <dcterms:modified xsi:type="dcterms:W3CDTF">2014-03-25T09:57:21Z</dcterms:modified>
</cp:coreProperties>
</file>