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BB0F-0F01-45DA-8ABF-BFCD98B13A86}" type="datetimeFigureOut">
              <a:rPr lang="en-IN" smtClean="0"/>
              <a:t>31-01-2014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06AA-874C-48D0-B5A4-42691DEF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8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counter.com/LabBook/BuckConverter/Buck-Converter-Equations.phtml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847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conducted EMI in power lines for appliance disaggregation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Highlights: Overview of NILM, Past work, Conducted EMI as a unique/deterministic aspect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70133" y="4800600"/>
            <a:ext cx="5497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Manoj gulati </a:t>
            </a:r>
          </a:p>
          <a:p>
            <a:r>
              <a:rPr lang="en-US" dirty="0" smtClean="0"/>
              <a:t>Advisers: Dr. Amarjeet </a:t>
            </a:r>
            <a:r>
              <a:rPr lang="en-US" dirty="0"/>
              <a:t>S</a:t>
            </a:r>
            <a:r>
              <a:rPr lang="en-US" dirty="0" smtClean="0"/>
              <a:t>ingh and Dr. Shobha Sundar Ram</a:t>
            </a:r>
          </a:p>
          <a:p>
            <a:r>
              <a:rPr lang="en-US" dirty="0" smtClean="0"/>
              <a:t>Discussion: Prof. </a:t>
            </a:r>
            <a:r>
              <a:rPr lang="en-US" dirty="0"/>
              <a:t>Dr. G. </a:t>
            </a:r>
            <a:r>
              <a:rPr lang="en-US" dirty="0" err="1"/>
              <a:t>Bhuvaneshwari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Domain Analysis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 descr="C:\Users\manojg\Dropbox\SMPS_Design_Project\Image\Transient_fu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03" y="1491326"/>
            <a:ext cx="7350597" cy="490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4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Domain Analysis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3" descr="C:\Users\manojg\Dropbox\SMPS_Design_Project\Image\FFT_zoom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8" y="1600200"/>
            <a:ext cx="753140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2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NILM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Term: Non-Intrusive load monitoring  (Origin 1981’s </a:t>
            </a:r>
            <a:r>
              <a:rPr lang="en-US" sz="2000" dirty="0" err="1" smtClean="0"/>
              <a:t>G.Hart</a:t>
            </a:r>
            <a:r>
              <a:rPr lang="en-US" sz="2000" dirty="0" smtClean="0"/>
              <a:t> NILM paper)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Goal: Disaggregating different electrical appliances being operational in a building/home using a single point sensing solution.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Motivation: </a:t>
            </a:r>
          </a:p>
          <a:p>
            <a:pPr lvl="1"/>
            <a:r>
              <a:rPr lang="en-US" sz="2000" dirty="0" smtClean="0"/>
              <a:t>Reduce energy consumption in buildings by turning off ‘non-critical’ appliances.</a:t>
            </a:r>
          </a:p>
          <a:p>
            <a:pPr lvl="1"/>
            <a:r>
              <a:rPr lang="en-US" sz="2000" dirty="0" smtClean="0"/>
              <a:t>Provide appliance level energy consumption data to end consumer similar to telephone bill.</a:t>
            </a:r>
          </a:p>
          <a:p>
            <a:pPr lvl="1"/>
            <a:r>
              <a:rPr lang="en-US" sz="2000" dirty="0" smtClean="0"/>
              <a:t>Provide a feedback to grid/utilities about type of appliances being in use versus time of day. 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approaches in NILM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Several electrical parameters like real power, reactive power, phase, current are used for disaggregation.</a:t>
            </a:r>
          </a:p>
          <a:p>
            <a:endParaRPr lang="en-US" sz="2000" dirty="0"/>
          </a:p>
          <a:p>
            <a:r>
              <a:rPr lang="en-US" sz="2000" dirty="0" smtClean="0"/>
              <a:t>Sampling rates are around 1 Hz and data is taken from a single point home/building level smart meter.</a:t>
            </a:r>
          </a:p>
          <a:p>
            <a:endParaRPr lang="en-US" sz="2000" dirty="0" smtClean="0"/>
          </a:p>
          <a:p>
            <a:r>
              <a:rPr lang="en-US" sz="2000" dirty="0" smtClean="0"/>
              <a:t>After retrieving data at 1Hz several machine learning approaches like state based models are applied to disaggregate/differentiate between appliances being operational </a:t>
            </a:r>
            <a:r>
              <a:rPr lang="en-US" sz="2000" dirty="0"/>
              <a:t>(time domain)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These approaches are widely used with ability to disaggregate 70-80% of appliances (mostly power loads). </a:t>
            </a:r>
          </a:p>
          <a:p>
            <a:endParaRPr lang="en-US" sz="2000" dirty="0" smtClean="0"/>
          </a:p>
          <a:p>
            <a:r>
              <a:rPr lang="en-US" sz="2000" dirty="0"/>
              <a:t> Fails with complex appliances</a:t>
            </a:r>
            <a:r>
              <a:rPr lang="en-US" sz="2000" dirty="0" smtClean="0"/>
              <a:t> </a:t>
            </a:r>
            <a:r>
              <a:rPr lang="en-US" sz="2000" dirty="0"/>
              <a:t>like SMPS </a:t>
            </a:r>
            <a:r>
              <a:rPr lang="en-US" sz="2000" dirty="0" smtClean="0"/>
              <a:t>driven </a:t>
            </a:r>
            <a:r>
              <a:rPr lang="en-US" sz="2000" dirty="0"/>
              <a:t>appliances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4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 descr="http://energy.iiitd.edu.in/images/NIL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44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Insights in to NILM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66270" y="6031468"/>
            <a:ext cx="422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 taken from NILM work done at IIITD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5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work in NILM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ElectriSense</a:t>
            </a:r>
            <a:r>
              <a:rPr lang="en-US" sz="2000" dirty="0" smtClean="0"/>
              <a:t> (2010): Using conducted EMI as a unique/distinguishing signal for disaggregation.</a:t>
            </a:r>
          </a:p>
          <a:p>
            <a:endParaRPr lang="en-US" sz="2000" dirty="0"/>
          </a:p>
          <a:p>
            <a:r>
              <a:rPr lang="en-US" sz="2000" dirty="0" smtClean="0"/>
              <a:t>Time domain signal for complex </a:t>
            </a:r>
            <a:r>
              <a:rPr lang="en-US" sz="2000" dirty="0"/>
              <a:t>appliances</a:t>
            </a:r>
            <a:r>
              <a:rPr lang="en-US" sz="2000" dirty="0" smtClean="0"/>
              <a:t> is usually time-variant and hard to model but frequency domain HF EMI provides a deterministic signal.</a:t>
            </a:r>
          </a:p>
          <a:p>
            <a:endParaRPr lang="en-US" sz="2000" dirty="0" smtClean="0"/>
          </a:p>
          <a:p>
            <a:r>
              <a:rPr lang="en-US" sz="2000" dirty="0" smtClean="0"/>
              <a:t>Able to differentiate among most of the complex </a:t>
            </a:r>
            <a:r>
              <a:rPr lang="en-US" sz="2000" dirty="0"/>
              <a:t>appliances</a:t>
            </a:r>
            <a:r>
              <a:rPr lang="en-US" sz="2000" dirty="0" smtClean="0"/>
              <a:t> due to different switching frequencies of SMPS.</a:t>
            </a:r>
          </a:p>
          <a:p>
            <a:endParaRPr lang="en-US" sz="2000" dirty="0"/>
          </a:p>
          <a:p>
            <a:r>
              <a:rPr lang="en-US" sz="2000" dirty="0" smtClean="0"/>
              <a:t>Sampling rates are around  1Mhz (STFT was applied for analysis). </a:t>
            </a: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3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spectrogram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76" y="1676400"/>
            <a:ext cx="7896324" cy="421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3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738"/>
            <a:ext cx="9119181" cy="155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19805" y="4632922"/>
            <a:ext cx="643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Appliance level </a:t>
            </a:r>
            <a:r>
              <a:rPr lang="en-US" dirty="0" smtClean="0"/>
              <a:t>modeling for EMI trace using Gaussian curve fitting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10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 study unique and distinct features in conducted EMI generated by multiple electrical appliances.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Specific test cases:</a:t>
            </a:r>
          </a:p>
          <a:p>
            <a:r>
              <a:rPr lang="en-US" sz="2000" dirty="0"/>
              <a:t>Study impact of voltage fluctuations &amp; building architecture on CE.</a:t>
            </a:r>
          </a:p>
          <a:p>
            <a:r>
              <a:rPr lang="en-US" sz="2000" dirty="0"/>
              <a:t>Study dissimilar features in CE during w/ and w/o load.</a:t>
            </a:r>
          </a:p>
          <a:p>
            <a:r>
              <a:rPr lang="en-US" sz="2000" dirty="0"/>
              <a:t>Study effect on CE of a single SMPS(EUT) for different loads.</a:t>
            </a:r>
          </a:p>
          <a:p>
            <a:r>
              <a:rPr lang="en-US" sz="2000" dirty="0" smtClean="0"/>
              <a:t>Analyze </a:t>
            </a:r>
            <a:r>
              <a:rPr lang="en-US" sz="2000" dirty="0"/>
              <a:t>features and unique aspects in CM CE and DM CE for different electrical </a:t>
            </a:r>
            <a:r>
              <a:rPr lang="en-US" sz="2000" dirty="0" smtClean="0"/>
              <a:t>loads. </a:t>
            </a:r>
          </a:p>
          <a:p>
            <a:r>
              <a:rPr lang="en-US" sz="2000" dirty="0" smtClean="0"/>
              <a:t>Analyze response of EMI </a:t>
            </a:r>
            <a:r>
              <a:rPr lang="en-US" sz="2000" smtClean="0"/>
              <a:t>(constructive/destructive </a:t>
            </a:r>
            <a:r>
              <a:rPr lang="en-US" sz="2000" dirty="0" smtClean="0"/>
              <a:t>interference) w/o LISN.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*CE Conducted EMI   *CM Common mode *DM Differential </a:t>
            </a:r>
            <a:r>
              <a:rPr lang="en-US" sz="2000" dirty="0"/>
              <a:t>mode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9"/>
            <a:ext cx="8229600" cy="1020761"/>
          </a:xfrm>
        </p:spPr>
        <p:txBody>
          <a:bodyPr>
            <a:noAutofit/>
          </a:bodyPr>
          <a:lstStyle/>
          <a:p>
            <a:r>
              <a:rPr lang="en-US" dirty="0" smtClean="0"/>
              <a:t>Simple </a:t>
            </a:r>
            <a:r>
              <a:rPr lang="en-US" dirty="0"/>
              <a:t>Buck Regulator (Open-loop)</a:t>
            </a:r>
            <a:r>
              <a:rPr lang="en-IN" dirty="0"/>
              <a:t/>
            </a:r>
            <a:br>
              <a:rPr lang="en-IN" dirty="0"/>
            </a:b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http://www.daycounter.com/LabBook/BuckConverter/BuckConverterSchematic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00200"/>
            <a:ext cx="60769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85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334000"/>
            <a:ext cx="836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Courtesy:</a:t>
            </a:r>
            <a:endParaRPr lang="en-IN" dirty="0" smtClean="0">
              <a:hlinkClick r:id="rId3"/>
            </a:endParaRPr>
          </a:p>
          <a:p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://www.daycounter.com/LabBook/BuckConverter/Buck-Converter-Equations.phtml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2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450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Sensing conducted EMI in power lines for appliance disaggregation</vt:lpstr>
      <vt:lpstr>Overview of NILM</vt:lpstr>
      <vt:lpstr>Previous approaches in NILM</vt:lpstr>
      <vt:lpstr>Insights in to NILM</vt:lpstr>
      <vt:lpstr>Recent work in NILM</vt:lpstr>
      <vt:lpstr>Frequency spectrogram</vt:lpstr>
      <vt:lpstr>PowerPoint Presentation</vt:lpstr>
      <vt:lpstr>Proposed work</vt:lpstr>
      <vt:lpstr>Simple Buck Regulator (Open-loop)  </vt:lpstr>
      <vt:lpstr>Frequency Domain Analysis</vt:lpstr>
      <vt:lpstr>Frequency Domain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Sensing conducted EMI in power lines for appliance disaggregation</dc:title>
  <dc:creator>Om Shiv Goraksh Yogi</dc:creator>
  <cp:lastModifiedBy>Omkar</cp:lastModifiedBy>
  <cp:revision>17</cp:revision>
  <dcterms:created xsi:type="dcterms:W3CDTF">2006-08-16T00:00:00Z</dcterms:created>
  <dcterms:modified xsi:type="dcterms:W3CDTF">2014-01-31T01:28:42Z</dcterms:modified>
</cp:coreProperties>
</file>