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BB0F-0F01-45DA-8ABF-BFCD98B13A86}" type="datetimeFigureOut">
              <a:rPr lang="en-IN" smtClean="0"/>
              <a:t>04-02-2014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06AA-874C-48D0-B5A4-42691DEF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8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847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conducted EMI in power lines for appliance disaggregation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Highlights: Overview of NILM, Past work, Conducted EMI as a unique/deterministic aspect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70133" y="4800600"/>
            <a:ext cx="548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Manoj gulati </a:t>
            </a:r>
          </a:p>
          <a:p>
            <a:r>
              <a:rPr lang="en-US" dirty="0" smtClean="0"/>
              <a:t>Advisers: Dr. Amarjeet </a:t>
            </a:r>
            <a:r>
              <a:rPr lang="en-US" dirty="0"/>
              <a:t>S</a:t>
            </a:r>
            <a:r>
              <a:rPr lang="en-US" dirty="0" smtClean="0"/>
              <a:t>ingh and Dr. Shobha Sundar Ram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study unique and distinct features in conducted EMI generated by multiple electrical appliances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Specific test cases:</a:t>
            </a:r>
          </a:p>
          <a:p>
            <a:r>
              <a:rPr lang="en-US" sz="2000" dirty="0"/>
              <a:t>Study impact of voltage fluctuations &amp; building architecture on CE.</a:t>
            </a:r>
          </a:p>
          <a:p>
            <a:r>
              <a:rPr lang="en-US" sz="2000" dirty="0"/>
              <a:t>Study dissimilar features in CE during w/ and w/o load.</a:t>
            </a:r>
          </a:p>
          <a:p>
            <a:r>
              <a:rPr lang="en-US" sz="2000" dirty="0"/>
              <a:t>Study effect on CE of a single SMPS(EUT) for different loads.</a:t>
            </a:r>
          </a:p>
          <a:p>
            <a:r>
              <a:rPr lang="en-US" sz="2000" dirty="0" smtClean="0"/>
              <a:t>Analyze </a:t>
            </a:r>
            <a:r>
              <a:rPr lang="en-US" sz="2000" dirty="0"/>
              <a:t>features and unique aspects in CM CE and DM CE for different electrical </a:t>
            </a:r>
            <a:r>
              <a:rPr lang="en-US" sz="2000" dirty="0" smtClean="0"/>
              <a:t>loads. </a:t>
            </a:r>
          </a:p>
          <a:p>
            <a:r>
              <a:rPr lang="en-US" sz="2000" dirty="0" smtClean="0"/>
              <a:t>Analyze response of EMI (constructive/destructive interference) w/o LISN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Analyze low freq. disturbances due to different loads.</a:t>
            </a:r>
          </a:p>
          <a:p>
            <a:r>
              <a:rPr lang="en-US" sz="2000" dirty="0" smtClean="0"/>
              <a:t>Try to differentiate among appliances with dual switching sections (i.e. PFC section and DC-DC convertor section).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*CE Conducted EMI   *CM Common mode *DM Differential </a:t>
            </a:r>
            <a:r>
              <a:rPr lang="en-US" sz="2000" dirty="0"/>
              <a:t>mode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1/31/2014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Sensing conducted EMI in power lines for appliance disaggregation</vt:lpstr>
      <vt:lpstr>Proposed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conducted EMI in power lines for appliance disaggregation</dc:title>
  <dc:creator>Om Shiv Goraksh Yogi</dc:creator>
  <cp:lastModifiedBy>manojg</cp:lastModifiedBy>
  <cp:revision>19</cp:revision>
  <dcterms:created xsi:type="dcterms:W3CDTF">2006-08-16T00:00:00Z</dcterms:created>
  <dcterms:modified xsi:type="dcterms:W3CDTF">2014-02-04T09:50:38Z</dcterms:modified>
</cp:coreProperties>
</file>