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7" r:id="rId6"/>
    <p:sldId id="268" r:id="rId7"/>
    <p:sldId id="271" r:id="rId8"/>
    <p:sldId id="272" r:id="rId9"/>
    <p:sldId id="26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BBB0F-0F01-45DA-8ABF-BFCD98B13A86}" type="datetimeFigureOut">
              <a:rPr lang="en-IN" smtClean="0"/>
              <a:t>08-02-2014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06AA-874C-48D0-B5A4-42691DEF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8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847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conducted EMI in power lines for appliance disaggregation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Highlights: Overview of NILM, Past work, Conducted EMI as a unique/deterministic aspect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70133" y="4800600"/>
            <a:ext cx="5488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Manoj gulati </a:t>
            </a:r>
          </a:p>
          <a:p>
            <a:r>
              <a:rPr lang="en-US" dirty="0" smtClean="0"/>
              <a:t>Advisers: Dr. Amarjeet </a:t>
            </a:r>
            <a:r>
              <a:rPr lang="en-US" dirty="0"/>
              <a:t>S</a:t>
            </a:r>
            <a:r>
              <a:rPr lang="en-US" dirty="0" smtClean="0"/>
              <a:t>ingh and Dr. Shobha Sundar Ram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Survey of NILM Papers (Not yet completed)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update by Sunday (9-2-2014)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 study unique and distinct features in conducted EMI generated by multiple electrical appliances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Specific test cases:</a:t>
            </a:r>
          </a:p>
          <a:p>
            <a:r>
              <a:rPr lang="en-US" sz="2000" dirty="0"/>
              <a:t>Study impact of voltage fluctuations &amp; building architecture on CE.</a:t>
            </a:r>
          </a:p>
          <a:p>
            <a:r>
              <a:rPr lang="en-US" sz="2000" dirty="0"/>
              <a:t>Study dissimilar features in CE during w/ and w/o load.</a:t>
            </a:r>
          </a:p>
          <a:p>
            <a:r>
              <a:rPr lang="en-US" sz="2000" dirty="0"/>
              <a:t>Study effect on CE of a single SMPS(EUT) for different loads.</a:t>
            </a:r>
          </a:p>
          <a:p>
            <a:r>
              <a:rPr lang="en-US" sz="2000" dirty="0" smtClean="0"/>
              <a:t>Analyze </a:t>
            </a:r>
            <a:r>
              <a:rPr lang="en-US" sz="2000" dirty="0"/>
              <a:t>features and unique aspects in CM CE and DM CE for different electrical </a:t>
            </a:r>
            <a:r>
              <a:rPr lang="en-US" sz="2000" dirty="0" smtClean="0"/>
              <a:t>loads. </a:t>
            </a:r>
          </a:p>
          <a:p>
            <a:r>
              <a:rPr lang="en-US" sz="2000" dirty="0" smtClean="0"/>
              <a:t>Analyze response of EMI (constructive/destructive interference) w/o LISN.</a:t>
            </a:r>
          </a:p>
          <a:p>
            <a:r>
              <a:rPr lang="en-US" sz="2000" dirty="0" smtClean="0"/>
              <a:t>Analyze low freq. disturbances due to different loads.</a:t>
            </a:r>
          </a:p>
          <a:p>
            <a:r>
              <a:rPr lang="en-US" sz="2000" dirty="0" smtClean="0"/>
              <a:t>Try to differentiate among appliances with dual switching sections (i.e. PFC section and DC-DC convertor section).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*CE Conducted EMI   *CM Common mode *DM Differential </a:t>
            </a:r>
            <a:r>
              <a:rPr lang="en-US" sz="2000" dirty="0"/>
              <a:t>mode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Setup-1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2819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0600" y="3352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706469"/>
            <a:ext cx="14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Mains</a:t>
            </a:r>
          </a:p>
          <a:p>
            <a:r>
              <a:rPr lang="en-US" dirty="0" smtClean="0"/>
              <a:t>Power Supply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752600" y="25908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Pass Filter (Fc = 50 KHz)</a:t>
            </a:r>
          </a:p>
          <a:p>
            <a:pPr algn="ctr"/>
            <a:r>
              <a:rPr lang="en-US" dirty="0" smtClean="0"/>
              <a:t>Flat Response 50KHz – 30Mhz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81400" y="2819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3352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26670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Attenuator</a:t>
            </a:r>
          </a:p>
          <a:p>
            <a:pPr algn="ctr"/>
            <a:r>
              <a:rPr lang="en-US" dirty="0" smtClean="0"/>
              <a:t> (To avoid risk to Signal Analyzer)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172200" y="2819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72200" y="3352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934200" y="26670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Analyzer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43000" y="33528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47800" y="2819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478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43000" y="4572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33600" y="3886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Equipment under Test (Known type of SMPS)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91000" y="4191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1000" y="457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29200" y="3962400"/>
            <a:ext cx="14859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Load (LCD/Laptop)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180007" y="2362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3593068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905000" y="1944469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Voltage </a:t>
            </a:r>
          </a:p>
          <a:p>
            <a:r>
              <a:rPr lang="en-US" dirty="0" smtClean="0"/>
              <a:t>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9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Setup-2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6000" y="2819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3352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76200" y="2658070"/>
            <a:ext cx="831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</a:t>
            </a:r>
            <a:endParaRPr lang="en-US" dirty="0" smtClean="0"/>
          </a:p>
          <a:p>
            <a:r>
              <a:rPr lang="en-US" dirty="0" smtClean="0"/>
              <a:t>Power </a:t>
            </a:r>
            <a:endParaRPr lang="en-US" dirty="0" smtClean="0"/>
          </a:p>
          <a:p>
            <a:r>
              <a:rPr lang="en-US" dirty="0" smtClean="0"/>
              <a:t>Supply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971800" y="25908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Pass Filter (Fc = 50 KHz)</a:t>
            </a:r>
          </a:p>
          <a:p>
            <a:pPr algn="ctr"/>
            <a:r>
              <a:rPr lang="en-US" dirty="0" smtClean="0"/>
              <a:t>Flat Response 50KHz – 30Mhz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00600" y="2819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00600" y="3352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62600" y="26670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Attenuator</a:t>
            </a:r>
          </a:p>
          <a:p>
            <a:pPr algn="ctr"/>
            <a:r>
              <a:rPr lang="en-US" dirty="0" smtClean="0"/>
              <a:t> (To avoid risk to Signal Analyzer)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391400" y="2819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91400" y="3352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077200" y="26670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Analyzer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33528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2819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38400" y="4572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7100" y="3886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Equipment under Test (Known type of SMPS)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4500" y="4191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24500" y="457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62700" y="3962400"/>
            <a:ext cx="14859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Load (LCD/Laptop)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1600199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</a:t>
            </a:r>
            <a:r>
              <a:rPr lang="en-US" dirty="0"/>
              <a:t>P</a:t>
            </a:r>
            <a:r>
              <a:rPr lang="en-US" dirty="0" smtClean="0"/>
              <a:t>ass Filter (Fc = 60Hz)</a:t>
            </a:r>
          </a:p>
          <a:p>
            <a:pPr algn="ctr"/>
            <a:r>
              <a:rPr lang="en-US" dirty="0" smtClean="0"/>
              <a:t>To chop of HF disturbances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362200" y="2362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551554" y="3897868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1792069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Voltage </a:t>
            </a:r>
          </a:p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3073616" y="1944469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Voltage </a:t>
            </a:r>
          </a:p>
          <a:p>
            <a:r>
              <a:rPr lang="en-US" dirty="0" smtClean="0"/>
              <a:t>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3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Setup-1 </a:t>
            </a:r>
            <a:br>
              <a:rPr lang="en-US" dirty="0" smtClean="0"/>
            </a:br>
            <a:r>
              <a:rPr lang="en-US" dirty="0" smtClean="0"/>
              <a:t>(To study HF disturbances)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6000" y="2819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3352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76200" y="2658070"/>
            <a:ext cx="831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</a:t>
            </a:r>
            <a:endParaRPr lang="en-US" dirty="0" smtClean="0"/>
          </a:p>
          <a:p>
            <a:r>
              <a:rPr lang="en-US" dirty="0" smtClean="0"/>
              <a:t>Power </a:t>
            </a:r>
            <a:endParaRPr lang="en-US" dirty="0" smtClean="0"/>
          </a:p>
          <a:p>
            <a:r>
              <a:rPr lang="en-US" dirty="0" smtClean="0"/>
              <a:t>Supply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971800" y="25908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Pass Filter (Fc = 50 KHz)</a:t>
            </a:r>
          </a:p>
          <a:p>
            <a:pPr algn="ctr"/>
            <a:r>
              <a:rPr lang="en-US" dirty="0" smtClean="0"/>
              <a:t>Flat Response 50KHz – 30Mhz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00600" y="29718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81600" y="2857500"/>
            <a:ext cx="15430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Attenuator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33528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2819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38400" y="4572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7100" y="3886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Mains power supply provided to Building under test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4500" y="4191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24500" y="457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24600" y="3810000"/>
            <a:ext cx="19431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combinations of SMPS and Non-SMPS loads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1600199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</a:t>
            </a:r>
            <a:r>
              <a:rPr lang="en-US" dirty="0"/>
              <a:t>P</a:t>
            </a:r>
            <a:r>
              <a:rPr lang="en-US" dirty="0" smtClean="0"/>
              <a:t>ass Filter (Fc = 60Hz)</a:t>
            </a:r>
          </a:p>
          <a:p>
            <a:pPr algn="ctr"/>
            <a:r>
              <a:rPr lang="en-US" dirty="0" smtClean="0"/>
              <a:t>To chop of HF disturbances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00600" y="32766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81800" y="29718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81800" y="32766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24700" y="2514600"/>
            <a:ext cx="19431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Speed ADC + MCU (Capable to push data to cloud)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627754" y="3974068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399207" y="245006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" y="1792069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Voltage </a:t>
            </a:r>
          </a:p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073616" y="1944469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Voltage </a:t>
            </a:r>
          </a:p>
          <a:p>
            <a:r>
              <a:rPr lang="en-US" dirty="0" smtClean="0"/>
              <a:t>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8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Setup-2</a:t>
            </a:r>
            <a:br>
              <a:rPr lang="en-US" dirty="0"/>
            </a:br>
            <a:r>
              <a:rPr lang="en-US" dirty="0"/>
              <a:t>(To study </a:t>
            </a:r>
            <a:r>
              <a:rPr lang="en-US" dirty="0" smtClean="0"/>
              <a:t>LF </a:t>
            </a:r>
            <a:r>
              <a:rPr lang="en-US" dirty="0"/>
              <a:t>disturbances)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6000" y="2819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3352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76200" y="2658070"/>
            <a:ext cx="831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</a:t>
            </a:r>
            <a:endParaRPr lang="en-US" dirty="0" smtClean="0"/>
          </a:p>
          <a:p>
            <a:r>
              <a:rPr lang="en-US" dirty="0" smtClean="0"/>
              <a:t>Power </a:t>
            </a:r>
            <a:endParaRPr lang="en-US" dirty="0" smtClean="0"/>
          </a:p>
          <a:p>
            <a:r>
              <a:rPr lang="en-US" dirty="0" smtClean="0"/>
              <a:t>Supply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971800" y="25908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</a:t>
            </a:r>
            <a:r>
              <a:rPr lang="en-US" dirty="0" smtClean="0"/>
              <a:t> </a:t>
            </a:r>
            <a:r>
              <a:rPr lang="en-US" dirty="0" smtClean="0"/>
              <a:t>Pass Filter (Fc = 50 KHz)</a:t>
            </a:r>
          </a:p>
          <a:p>
            <a:pPr algn="ctr"/>
            <a:r>
              <a:rPr lang="en-US" dirty="0" smtClean="0"/>
              <a:t>Flat Response </a:t>
            </a:r>
            <a:endParaRPr lang="en-US" dirty="0" smtClean="0"/>
          </a:p>
          <a:p>
            <a:pPr algn="ctr"/>
            <a:r>
              <a:rPr lang="en-US" dirty="0" smtClean="0"/>
              <a:t>0 Hz - 50KHz 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00600" y="29718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81600" y="2857500"/>
            <a:ext cx="15430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Attenuator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33528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2819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38400" y="4572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7100" y="3886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Mains power supply provided to Building under test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4500" y="4191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24500" y="457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24600" y="3810000"/>
            <a:ext cx="19431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combinations of SMPS and Non-SMPS loads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1600199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</a:t>
            </a:r>
            <a:r>
              <a:rPr lang="en-US" dirty="0"/>
              <a:t>P</a:t>
            </a:r>
            <a:r>
              <a:rPr lang="en-US" dirty="0" smtClean="0"/>
              <a:t>ass Filter (Fc = 60Hz)</a:t>
            </a:r>
          </a:p>
          <a:p>
            <a:pPr algn="ctr"/>
            <a:r>
              <a:rPr lang="en-US" dirty="0" smtClean="0"/>
              <a:t>To chop of HF disturbances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00600" y="32766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81800" y="29718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81800" y="32766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24700" y="2514600"/>
            <a:ext cx="19431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Speed ADC + MCU (Capable to push data to cloud)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627754" y="3974068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399207" y="245006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149816" y="1944469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Voltage </a:t>
            </a:r>
          </a:p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" y="1792069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Voltage </a:t>
            </a:r>
          </a:p>
          <a:p>
            <a:r>
              <a:rPr lang="en-US" dirty="0" smtClean="0"/>
              <a:t>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7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Power Supply Classification By SMPS Topologies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56793"/>
              </p:ext>
            </p:extLst>
          </p:nvPr>
        </p:nvGraphicFramePr>
        <p:xfrm>
          <a:off x="304800" y="643467"/>
          <a:ext cx="8686800" cy="6062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981200"/>
                <a:gridCol w="914400"/>
                <a:gridCol w="2438400"/>
                <a:gridCol w="2057400"/>
              </a:tblGrid>
              <a:tr h="4233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Topology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Power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Benefits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 aspects</a:t>
                      </a:r>
                      <a:endParaRPr lang="en-IN" sz="160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Flyback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Cellphone chargers (&lt;10W)</a:t>
                      </a:r>
                    </a:p>
                    <a:p>
                      <a:r>
                        <a:rPr lang="en-US" sz="1600" dirty="0" smtClean="0"/>
                        <a:t>Notebook adapters</a:t>
                      </a:r>
                      <a:r>
                        <a:rPr lang="en-US" sz="1600" baseline="0" dirty="0" smtClean="0"/>
                        <a:t> (&lt;100W)</a:t>
                      </a:r>
                    </a:p>
                    <a:p>
                      <a:r>
                        <a:rPr lang="en-US" sz="1600" baseline="0" dirty="0" smtClean="0"/>
                        <a:t>CRT Power supplies (&lt;150W)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&lt;150W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Ease of implementation</a:t>
                      </a:r>
                    </a:p>
                    <a:p>
                      <a:r>
                        <a:rPr lang="en-US" sz="1600" dirty="0" smtClean="0"/>
                        <a:t>Well-Documented convertor.</a:t>
                      </a:r>
                    </a:p>
                    <a:p>
                      <a:r>
                        <a:rPr lang="en-US" sz="1600" dirty="0" smtClean="0"/>
                        <a:t>Operates on wide mains</a:t>
                      </a:r>
                    </a:p>
                    <a:p>
                      <a:r>
                        <a:rPr lang="en-US" sz="1600" dirty="0" smtClean="0"/>
                        <a:t>Large controller</a:t>
                      </a:r>
                      <a:r>
                        <a:rPr lang="en-US" sz="1600" baseline="0" dirty="0" smtClean="0"/>
                        <a:t> offer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 Peak currents</a:t>
                      </a:r>
                    </a:p>
                    <a:p>
                      <a:r>
                        <a:rPr lang="en-US" sz="1600" dirty="0" smtClean="0"/>
                        <a:t>Leakage inductance difficult to manage</a:t>
                      </a:r>
                      <a:endParaRPr lang="en-IN" sz="160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 switch forward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ATX power supplies</a:t>
                      </a:r>
                      <a:r>
                        <a:rPr lang="en-US" sz="1600" baseline="0" dirty="0" smtClean="0"/>
                        <a:t> (&lt;250W)</a:t>
                      </a:r>
                    </a:p>
                    <a:p>
                      <a:r>
                        <a:rPr lang="en-US" sz="1600" baseline="0" dirty="0" smtClean="0"/>
                        <a:t>DC-DC convertors for telecom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&lt;300W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 cross regulation with coupled inductors.</a:t>
                      </a:r>
                    </a:p>
                    <a:p>
                      <a:r>
                        <a:rPr lang="en-US" sz="1600" dirty="0" smtClean="0"/>
                        <a:t>Good EMI signature.</a:t>
                      </a:r>
                    </a:p>
                    <a:p>
                      <a:r>
                        <a:rPr lang="en-US" sz="1600" dirty="0" smtClean="0"/>
                        <a:t>Low AC content,</a:t>
                      </a:r>
                      <a:r>
                        <a:rPr lang="en-US" sz="1600" baseline="0" dirty="0" smtClean="0"/>
                        <a:t> low conduction losses</a:t>
                      </a:r>
                      <a:endParaRPr lang="en-US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Stress on power MOSFET.</a:t>
                      </a:r>
                    </a:p>
                    <a:p>
                      <a:r>
                        <a:rPr lang="en-US" sz="1600" dirty="0" smtClean="0"/>
                        <a:t>Difficult</a:t>
                      </a:r>
                      <a:r>
                        <a:rPr lang="en-US" sz="1600" baseline="0" dirty="0" smtClean="0"/>
                        <a:t> to operate on wide mains.</a:t>
                      </a:r>
                    </a:p>
                    <a:p>
                      <a:r>
                        <a:rPr lang="en-US" sz="1600" baseline="0" dirty="0" smtClean="0"/>
                        <a:t>Requires transformer reset.</a:t>
                      </a:r>
                    </a:p>
                    <a:p>
                      <a:r>
                        <a:rPr lang="en-US" sz="1600" baseline="0" dirty="0" smtClean="0"/>
                        <a:t>Duty cycle clamped to 50%</a:t>
                      </a:r>
                      <a:endParaRPr lang="en-IN" sz="160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Two</a:t>
                      </a:r>
                      <a:r>
                        <a:rPr lang="en-US" sz="1600" baseline="0" dirty="0" smtClean="0"/>
                        <a:t>-Switch forward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ATX</a:t>
                      </a:r>
                      <a:r>
                        <a:rPr lang="en-US" sz="1600" baseline="0" dirty="0" smtClean="0"/>
                        <a:t> power supply (&lt;500W)</a:t>
                      </a:r>
                    </a:p>
                    <a:p>
                      <a:r>
                        <a:rPr lang="en-US" sz="1600" baseline="0" dirty="0" smtClean="0"/>
                        <a:t>DC-DC convertor Telecom Servers(&lt;500W)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100-500W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 cross regulation with coupled inductors.</a:t>
                      </a:r>
                    </a:p>
                    <a:p>
                      <a:r>
                        <a:rPr lang="en-US" sz="1600" dirty="0" smtClean="0"/>
                        <a:t>Good EMI signature.</a:t>
                      </a:r>
                    </a:p>
                    <a:p>
                      <a:r>
                        <a:rPr lang="en-US" sz="1600" dirty="0" smtClean="0"/>
                        <a:t>MOSFET</a:t>
                      </a:r>
                      <a:r>
                        <a:rPr lang="en-US" sz="1600" baseline="0" dirty="0" smtClean="0"/>
                        <a:t> stress clamped to Vin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Difficult</a:t>
                      </a:r>
                      <a:r>
                        <a:rPr lang="en-US" sz="1600" baseline="0" dirty="0" smtClean="0"/>
                        <a:t> to operate on wide mains.</a:t>
                      </a:r>
                    </a:p>
                    <a:p>
                      <a:r>
                        <a:rPr lang="en-US" sz="1600" baseline="0" dirty="0" smtClean="0"/>
                        <a:t>Requires transformer reset.</a:t>
                      </a:r>
                    </a:p>
                    <a:p>
                      <a:r>
                        <a:rPr lang="en-US" sz="1600" baseline="0" dirty="0" smtClean="0"/>
                        <a:t>Duty cycle clamped to 50%</a:t>
                      </a:r>
                    </a:p>
                    <a:p>
                      <a:r>
                        <a:rPr lang="en-US" sz="1600" baseline="0" dirty="0" smtClean="0"/>
                        <a:t>Requires high side drive.</a:t>
                      </a:r>
                      <a:endParaRPr lang="en-I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93146"/>
              </p:ext>
            </p:extLst>
          </p:nvPr>
        </p:nvGraphicFramePr>
        <p:xfrm>
          <a:off x="304800" y="171027"/>
          <a:ext cx="8686800" cy="615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133600"/>
                <a:gridCol w="838200"/>
                <a:gridCol w="2514600"/>
                <a:gridCol w="2057400"/>
              </a:tblGrid>
              <a:tr h="4233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Topology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Power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Benefits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 aspects</a:t>
                      </a:r>
                      <a:endParaRPr lang="en-IN" sz="160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Half-Bridge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ATX</a:t>
                      </a:r>
                      <a:r>
                        <a:rPr lang="en-US" sz="1600" baseline="0" dirty="0" smtClean="0"/>
                        <a:t> power supply (&lt;500W)</a:t>
                      </a:r>
                    </a:p>
                    <a:p>
                      <a:r>
                        <a:rPr lang="en-US" sz="1600" baseline="0" dirty="0" smtClean="0"/>
                        <a:t>DC-DC convertor Telecom Servers(&lt;500W)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100-500W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 cross regulation with coupled inductors.</a:t>
                      </a:r>
                    </a:p>
                    <a:p>
                      <a:r>
                        <a:rPr lang="en-US" sz="1600" dirty="0" smtClean="0"/>
                        <a:t>Good EMI signature.</a:t>
                      </a:r>
                    </a:p>
                    <a:p>
                      <a:r>
                        <a:rPr lang="en-US" sz="1600" dirty="0" smtClean="0"/>
                        <a:t>MOSFET</a:t>
                      </a:r>
                      <a:r>
                        <a:rPr lang="en-US" sz="1600" baseline="0" dirty="0" smtClean="0"/>
                        <a:t> stress clamped to </a:t>
                      </a:r>
                      <a:r>
                        <a:rPr lang="en-US" sz="1600" baseline="0" dirty="0" smtClean="0"/>
                        <a:t>Vin.</a:t>
                      </a:r>
                    </a:p>
                    <a:p>
                      <a:r>
                        <a:rPr lang="en-US" sz="1600" baseline="0" dirty="0" smtClean="0"/>
                        <a:t>Duty cycle &lt;100%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Difficult</a:t>
                      </a:r>
                      <a:r>
                        <a:rPr lang="en-US" sz="1600" baseline="0" dirty="0" smtClean="0"/>
                        <a:t> to operate on wide mains.</a:t>
                      </a:r>
                    </a:p>
                    <a:p>
                      <a:r>
                        <a:rPr lang="en-US" sz="1600" baseline="0" dirty="0" smtClean="0"/>
                        <a:t>Requires </a:t>
                      </a:r>
                      <a:r>
                        <a:rPr lang="en-US" sz="1600" baseline="0" dirty="0" smtClean="0"/>
                        <a:t>high side drive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r>
                        <a:rPr lang="en-US" sz="1600" baseline="0" dirty="0" smtClean="0"/>
                        <a:t>Cannot easily work with current mode.</a:t>
                      </a:r>
                      <a:endParaRPr lang="en-IN" sz="1600" dirty="0" smtClean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Half-Bridge</a:t>
                      </a:r>
                      <a:endParaRPr lang="en-IN" sz="1600" dirty="0" smtClean="0"/>
                    </a:p>
                    <a:p>
                      <a:r>
                        <a:rPr lang="en-US" sz="1600" dirty="0" smtClean="0"/>
                        <a:t>LLC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Medical power supplies </a:t>
                      </a:r>
                    </a:p>
                    <a:p>
                      <a:r>
                        <a:rPr lang="en-US" sz="1600" dirty="0" smtClean="0"/>
                        <a:t>LCD or plasma TV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&lt;500W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Excellent EMI signature</a:t>
                      </a:r>
                    </a:p>
                    <a:p>
                      <a:r>
                        <a:rPr lang="en-US" sz="1600" dirty="0" smtClean="0"/>
                        <a:t>Can work in no</a:t>
                      </a:r>
                      <a:r>
                        <a:rPr lang="en-US" sz="1600" baseline="0" dirty="0" smtClean="0"/>
                        <a:t> load.</a:t>
                      </a:r>
                    </a:p>
                    <a:p>
                      <a:r>
                        <a:rPr lang="en-US" sz="1600" baseline="0" dirty="0" smtClean="0"/>
                        <a:t>Smooth waveforms, zero voltage switching (ZVS) possible.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 side</a:t>
                      </a:r>
                      <a:r>
                        <a:rPr lang="en-US" sz="1600" baseline="0" dirty="0" smtClean="0"/>
                        <a:t> drive</a:t>
                      </a:r>
                    </a:p>
                    <a:p>
                      <a:r>
                        <a:rPr lang="en-US" sz="1600" baseline="0" dirty="0" smtClean="0"/>
                        <a:t>Large RMS current</a:t>
                      </a:r>
                    </a:p>
                    <a:p>
                      <a:r>
                        <a:rPr lang="en-US" sz="1600" baseline="0" dirty="0" smtClean="0"/>
                        <a:t>Narrow mains operation</a:t>
                      </a:r>
                      <a:r>
                        <a:rPr lang="en-IN" sz="1600" baseline="0" dirty="0" smtClean="0"/>
                        <a:t>.</a:t>
                      </a:r>
                    </a:p>
                    <a:p>
                      <a:r>
                        <a:rPr lang="en-US" sz="1600" baseline="0" dirty="0" smtClean="0"/>
                        <a:t>Dangerous short circuit.</a:t>
                      </a:r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bridge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Server and mainframe power supplies.</a:t>
                      </a:r>
                    </a:p>
                    <a:p>
                      <a:r>
                        <a:rPr lang="en-US" sz="1600" dirty="0" smtClean="0"/>
                        <a:t>High power DC-DC convertors for telecom.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&gt;500W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 cross</a:t>
                      </a:r>
                      <a:r>
                        <a:rPr lang="en-US" sz="1600" baseline="0" dirty="0" smtClean="0"/>
                        <a:t> regulation with coupled inductors.</a:t>
                      </a:r>
                    </a:p>
                    <a:p>
                      <a:r>
                        <a:rPr lang="en-US" sz="1600" baseline="0" dirty="0" smtClean="0"/>
                        <a:t>Resonant operation via phase shift.</a:t>
                      </a:r>
                    </a:p>
                    <a:p>
                      <a:r>
                        <a:rPr lang="en-US" sz="1600" baseline="0" dirty="0" smtClean="0"/>
                        <a:t>Good EMI signature.</a:t>
                      </a:r>
                    </a:p>
                    <a:p>
                      <a:r>
                        <a:rPr lang="en-US" sz="1600" baseline="0" dirty="0" smtClean="0"/>
                        <a:t>MOSFET stress clamped to Vin. Duty cycle &lt;100%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Difficult</a:t>
                      </a:r>
                      <a:r>
                        <a:rPr lang="en-US" sz="1600" baseline="0" dirty="0" smtClean="0"/>
                        <a:t> to operate on wide mains.</a:t>
                      </a:r>
                    </a:p>
                    <a:p>
                      <a:r>
                        <a:rPr lang="en-US" sz="1600" baseline="0" dirty="0" smtClean="0"/>
                        <a:t>Requires two high side drive circuits.</a:t>
                      </a:r>
                    </a:p>
                    <a:p>
                      <a:r>
                        <a:rPr lang="en-US" sz="1600" baseline="0" dirty="0" smtClean="0"/>
                        <a:t>Four MOSFETs to drive.</a:t>
                      </a:r>
                      <a:endParaRPr lang="en-US" sz="1600" baseline="0" dirty="0" smtClean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Push-Pull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DC-DC convertors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&lt;200W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MOSFETs</a:t>
                      </a:r>
                      <a:r>
                        <a:rPr lang="en-US" sz="1600" baseline="0" dirty="0" smtClean="0"/>
                        <a:t> control is ground referenced Duty cycle &lt;100%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Voltage stress of 2Vin</a:t>
                      </a:r>
                    </a:p>
                    <a:p>
                      <a:r>
                        <a:rPr lang="en-US" sz="1600" baseline="0" dirty="0" smtClean="0"/>
                        <a:t>Center-tapped primary.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6324600"/>
            <a:ext cx="790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Appendix1C(Pg-93) Switched Mode power supplies by Christophe P. Basso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4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Prepared PCB for HPF ver1.1 going to test it on 08-2-2014 with Low amplitude High freq. signals to observe freq. response on Signal analyzer.</a:t>
            </a:r>
          </a:p>
          <a:p>
            <a:r>
              <a:rPr lang="en-US" sz="2000" dirty="0" smtClean="0"/>
              <a:t>Second test will be with 230VAC in controlled environment, initially with DSO then with Signal analyzer. </a:t>
            </a:r>
          </a:p>
          <a:p>
            <a:r>
              <a:rPr lang="en-US" sz="2000" dirty="0" smtClean="0"/>
              <a:t>Preparing NILM survey to figure out what all approaches are currently being used to disaggregate appliance level information/ appliance states.</a:t>
            </a:r>
          </a:p>
          <a:p>
            <a:r>
              <a:rPr lang="en-US" sz="2000" dirty="0" smtClean="0"/>
              <a:t>Improving upon appliance classification list to motivate my current research problem.</a:t>
            </a:r>
          </a:p>
          <a:p>
            <a:r>
              <a:rPr lang="en-US" sz="2000" dirty="0" smtClean="0"/>
              <a:t> 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2/8/2014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903</Words>
  <Application>Microsoft Office PowerPoint</Application>
  <PresentationFormat>On-screen Show (4:3)</PresentationFormat>
  <Paragraphs>200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Sensing conducted EMI in power lines for appliance disaggregation</vt:lpstr>
      <vt:lpstr>Proposed work</vt:lpstr>
      <vt:lpstr>Experimental Setup-1</vt:lpstr>
      <vt:lpstr>Experimental Setup-2</vt:lpstr>
      <vt:lpstr>Proposed Setup-1  (To study HF disturbances)</vt:lpstr>
      <vt:lpstr>Proposed Setup-2 (To study LF disturbances)</vt:lpstr>
      <vt:lpstr>Power Supply Classification By SMPS Topologies</vt:lpstr>
      <vt:lpstr>PowerPoint Presentation</vt:lpstr>
      <vt:lpstr>Current Status</vt:lpstr>
      <vt:lpstr>Survey of NILM Papers (Not yet completed)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Sensing conducted EMI in power lines for appliance disaggregation</dc:title>
  <dc:creator>Om Shiv Goraksh Yogi</dc:creator>
  <cp:lastModifiedBy>Omkar</cp:lastModifiedBy>
  <cp:revision>44</cp:revision>
  <dcterms:created xsi:type="dcterms:W3CDTF">2006-08-16T00:00:00Z</dcterms:created>
  <dcterms:modified xsi:type="dcterms:W3CDTF">2014-02-08T02:49:18Z</dcterms:modified>
</cp:coreProperties>
</file>