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DC16-3D56-4AD0-A5C9-C06B347CF31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AEFD-5807-4F0A-8091-48076E3D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EMI Data from </a:t>
            </a:r>
            <a:r>
              <a:rPr lang="en-GB" dirty="0" err="1" smtClean="0"/>
              <a:t>Nipun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21-10-2014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1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Lamp+Laptop</a:t>
            </a:r>
            <a:r>
              <a:rPr lang="en-GB" dirty="0" smtClean="0"/>
              <a:t> on UPS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4" cy="5790595"/>
          </a:xfrm>
        </p:spPr>
      </p:pic>
    </p:spTree>
    <p:extLst>
      <p:ext uri="{BB962C8B-B14F-4D97-AF65-F5344CB8AC3E}">
        <p14:creationId xmlns:p14="http://schemas.microsoft.com/office/powerpoint/2010/main" val="25885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System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Freq. = 100 kHz (Min. in SA there)</a:t>
            </a:r>
          </a:p>
          <a:p>
            <a:r>
              <a:rPr lang="en-GB" dirty="0" smtClean="0"/>
              <a:t>Stop Freq. = 5 </a:t>
            </a:r>
            <a:r>
              <a:rPr lang="en-GB" dirty="0" smtClean="0"/>
              <a:t>M</a:t>
            </a:r>
            <a:r>
              <a:rPr lang="en-GB" dirty="0" smtClean="0"/>
              <a:t>Hz</a:t>
            </a:r>
          </a:p>
          <a:p>
            <a:endParaRPr lang="en-GB" dirty="0"/>
          </a:p>
          <a:p>
            <a:r>
              <a:rPr lang="en-GB" dirty="0" smtClean="0"/>
              <a:t>Line Voltage = </a:t>
            </a:r>
            <a:r>
              <a:rPr lang="en-GB" dirty="0" err="1" smtClean="0"/>
              <a:t>115V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Lamp on Mains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5" cy="5790596"/>
          </a:xfrm>
        </p:spPr>
      </p:pic>
    </p:spTree>
    <p:extLst>
      <p:ext uri="{BB962C8B-B14F-4D97-AF65-F5344CB8AC3E}">
        <p14:creationId xmlns:p14="http://schemas.microsoft.com/office/powerpoint/2010/main" val="4681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Lamp on UPS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4" cy="5790596"/>
          </a:xfrm>
        </p:spPr>
      </p:pic>
    </p:spTree>
    <p:extLst>
      <p:ext uri="{BB962C8B-B14F-4D97-AF65-F5344CB8AC3E}">
        <p14:creationId xmlns:p14="http://schemas.microsoft.com/office/powerpoint/2010/main" val="37368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CFL</a:t>
            </a:r>
            <a:r>
              <a:rPr lang="en-GB" dirty="0" smtClean="0"/>
              <a:t> on Mains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4" cy="5790596"/>
          </a:xfrm>
        </p:spPr>
      </p:pic>
    </p:spTree>
    <p:extLst>
      <p:ext uri="{BB962C8B-B14F-4D97-AF65-F5344CB8AC3E}">
        <p14:creationId xmlns:p14="http://schemas.microsoft.com/office/powerpoint/2010/main" val="136917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CFL</a:t>
            </a:r>
            <a:r>
              <a:rPr lang="en-GB" dirty="0" smtClean="0"/>
              <a:t> on UPS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4" cy="5790595"/>
          </a:xfrm>
        </p:spPr>
      </p:pic>
    </p:spTree>
    <p:extLst>
      <p:ext uri="{BB962C8B-B14F-4D97-AF65-F5344CB8AC3E}">
        <p14:creationId xmlns:p14="http://schemas.microsoft.com/office/powerpoint/2010/main" val="42113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Laptop on Mains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0159"/>
            <a:ext cx="12158112" cy="5790595"/>
          </a:xfrm>
        </p:spPr>
      </p:pic>
    </p:spTree>
    <p:extLst>
      <p:ext uri="{BB962C8B-B14F-4D97-AF65-F5344CB8AC3E}">
        <p14:creationId xmlns:p14="http://schemas.microsoft.com/office/powerpoint/2010/main" val="321401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Laptop on UPS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0159"/>
            <a:ext cx="12158112" cy="5790594"/>
          </a:xfrm>
        </p:spPr>
      </p:pic>
    </p:spTree>
    <p:extLst>
      <p:ext uri="{BB962C8B-B14F-4D97-AF65-F5344CB8AC3E}">
        <p14:creationId xmlns:p14="http://schemas.microsoft.com/office/powerpoint/2010/main" val="170105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Lamp on UPS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9"/>
            <a:ext cx="12158114" cy="5790596"/>
          </a:xfrm>
        </p:spPr>
      </p:pic>
    </p:spTree>
    <p:extLst>
      <p:ext uri="{BB962C8B-B14F-4D97-AF65-F5344CB8AC3E}">
        <p14:creationId xmlns:p14="http://schemas.microsoft.com/office/powerpoint/2010/main" val="364716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EMI Data from Nipun </vt:lpstr>
      <vt:lpstr>System Configuration</vt:lpstr>
      <vt:lpstr>Lamp on Mains Power</vt:lpstr>
      <vt:lpstr>Lamp on UPS Power</vt:lpstr>
      <vt:lpstr>CFL on Mains Power</vt:lpstr>
      <vt:lpstr>CFL on UPS Power</vt:lpstr>
      <vt:lpstr>Laptop on Mains Power</vt:lpstr>
      <vt:lpstr>Laptop on UPS Power</vt:lpstr>
      <vt:lpstr>Lamp on UPS Power</vt:lpstr>
      <vt:lpstr>Lamp+Laptop on UPS Power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 Data from Nipun </dc:title>
  <dc:creator>manojg</dc:creator>
  <cp:lastModifiedBy>manojg</cp:lastModifiedBy>
  <cp:revision>3</cp:revision>
  <dcterms:created xsi:type="dcterms:W3CDTF">2014-10-21T06:21:39Z</dcterms:created>
  <dcterms:modified xsi:type="dcterms:W3CDTF">2014-10-21T06:38:59Z</dcterms:modified>
</cp:coreProperties>
</file>