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4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6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8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4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30F3-F44C-40C6-9356-014151E512A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92CC-FCED-47F8-82CE-91D14521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aya.kurian@ntlelectronics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Discussion Regarding Feature to </a:t>
            </a:r>
            <a:r>
              <a:rPr lang="en-GB" dirty="0"/>
              <a:t>b</a:t>
            </a:r>
            <a:r>
              <a:rPr lang="en-GB" dirty="0" smtClean="0"/>
              <a:t>e Used for Disaggregation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Manoj Gulati</a:t>
            </a:r>
          </a:p>
          <a:p>
            <a:r>
              <a:rPr lang="en-GB" dirty="0" smtClean="0"/>
              <a:t>20-11-2014</a:t>
            </a:r>
          </a:p>
          <a:p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1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features that can be explored for disaggregation.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Common Mode/ Differential Mode component of EMI ( Our Current Focus)</a:t>
            </a:r>
          </a:p>
          <a:p>
            <a:r>
              <a:rPr lang="en-GB" dirty="0" smtClean="0"/>
              <a:t>Differential Mode of EMI with Lower cut-off freq. (9 kHz earlier it was 60 kHz in our design)</a:t>
            </a:r>
          </a:p>
          <a:p>
            <a:r>
              <a:rPr lang="en-GB" dirty="0" smtClean="0"/>
              <a:t>Harmonic analysis (up to 50</a:t>
            </a:r>
            <a:r>
              <a:rPr lang="en-GB" baseline="30000" dirty="0" smtClean="0"/>
              <a:t>th</a:t>
            </a:r>
            <a:r>
              <a:rPr lang="en-GB" dirty="0" smtClean="0"/>
              <a:t> harmonic i.e. 2.5 kHz)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3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Few Challenges with Common mode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remove common mode component of EMI, nowadays many appliances don’t have Earth pin in power cord.</a:t>
            </a:r>
          </a:p>
          <a:p>
            <a:endParaRPr lang="en-GB" dirty="0"/>
          </a:p>
          <a:p>
            <a:pPr lvl="1"/>
            <a:r>
              <a:rPr lang="en-GB" dirty="0" smtClean="0"/>
              <a:t>Earth function is provided either using metal body of appliance or by adding a transformer and then shorting earth pin of appliance to neutral on secondary side.</a:t>
            </a:r>
          </a:p>
          <a:p>
            <a:pPr lvl="1"/>
            <a:r>
              <a:rPr lang="en-GB" dirty="0" smtClean="0"/>
              <a:t>It can’t be directly shorted to neutral as user may connect the power cord in a reverse fashion and neutral will become hot which can be risky.</a:t>
            </a:r>
          </a:p>
          <a:p>
            <a:pPr lvl="1"/>
            <a:endParaRPr lang="en-GB" dirty="0"/>
          </a:p>
          <a:p>
            <a:r>
              <a:rPr lang="en-GB" dirty="0" smtClean="0"/>
              <a:t>Note: In such appliances </a:t>
            </a:r>
            <a:r>
              <a:rPr lang="en-GB" dirty="0" err="1" smtClean="0"/>
              <a:t>DM</a:t>
            </a:r>
            <a:r>
              <a:rPr lang="en-GB" dirty="0" smtClean="0"/>
              <a:t> component will be significant as that’s the only path.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5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Harmonic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datasets are available (Plaid CMU, </a:t>
            </a:r>
            <a:r>
              <a:rPr lang="en-GB" dirty="0" err="1" smtClean="0"/>
              <a:t>REDD</a:t>
            </a:r>
            <a:r>
              <a:rPr lang="en-GB" dirty="0" smtClean="0"/>
              <a:t> MIT), but so far no paper exist using frequency domain harmonic analysis for disaggregation.</a:t>
            </a:r>
          </a:p>
          <a:p>
            <a:r>
              <a:rPr lang="en-GB" dirty="0" smtClean="0"/>
              <a:t>More information is present in harmonics as we have 50 relative amplitudes which will show distinct behaviour with different appliances.</a:t>
            </a:r>
          </a:p>
          <a:p>
            <a:r>
              <a:rPr lang="en-GB" dirty="0" smtClean="0"/>
              <a:t>It can be used for fault detection at building level. (</a:t>
            </a:r>
            <a:r>
              <a:rPr lang="en-GB" dirty="0" err="1" smtClean="0"/>
              <a:t>Leeb’s</a:t>
            </a:r>
            <a:r>
              <a:rPr lang="en-GB" dirty="0" smtClean="0"/>
              <a:t> group at MIT tried this at appliance level)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4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EMI Sensing (with lower </a:t>
            </a:r>
            <a:r>
              <a:rPr lang="en-GB" dirty="0" err="1" smtClean="0"/>
              <a:t>cutoff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Earlier this was not possible as we were using signal analyser for measuring frequency spectrum but now we can do this as we are capturing time domain data using </a:t>
            </a:r>
            <a:r>
              <a:rPr lang="en-GB" dirty="0" err="1" smtClean="0"/>
              <a:t>MDO</a:t>
            </a:r>
            <a:r>
              <a:rPr lang="en-GB" dirty="0" smtClean="0"/>
              <a:t> or </a:t>
            </a:r>
            <a:r>
              <a:rPr lang="en-GB" dirty="0" err="1" smtClean="0"/>
              <a:t>Redpitaya</a:t>
            </a:r>
            <a:r>
              <a:rPr lang="en-GB" dirty="0" smtClean="0"/>
              <a:t> and computing </a:t>
            </a:r>
            <a:r>
              <a:rPr lang="en-GB" dirty="0" err="1" smtClean="0"/>
              <a:t>FFT</a:t>
            </a:r>
            <a:r>
              <a:rPr lang="en-GB" dirty="0" smtClean="0"/>
              <a:t> locally.</a:t>
            </a:r>
          </a:p>
          <a:p>
            <a:endParaRPr lang="en-GB" dirty="0"/>
          </a:p>
          <a:p>
            <a:r>
              <a:rPr lang="en-GB" dirty="0" smtClean="0"/>
              <a:t>This could give improved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7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point to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Whether to move on with Common mode and differential mode of EMI or start with Harmonics.</a:t>
            </a:r>
          </a:p>
          <a:p>
            <a:endParaRPr lang="en-GB" dirty="0"/>
          </a:p>
          <a:p>
            <a:pPr lvl="1"/>
            <a:r>
              <a:rPr lang="en-GB" dirty="0" smtClean="0"/>
              <a:t>I feel it’s good to explore both for one week rigorously and then decide based on experimental results. </a:t>
            </a:r>
            <a:r>
              <a:rPr lang="en-GB" dirty="0" err="1" smtClean="0"/>
              <a:t>DOD</a:t>
            </a:r>
            <a:r>
              <a:rPr lang="en-GB" dirty="0" smtClean="0"/>
              <a:t>: 5</a:t>
            </a:r>
            <a:r>
              <a:rPr lang="en-GB" baseline="30000" dirty="0" smtClean="0"/>
              <a:t>th</a:t>
            </a:r>
            <a:r>
              <a:rPr lang="en-GB" dirty="0" smtClean="0"/>
              <a:t> December, 2014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3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Someone from industry/ Academics who has strong background in EMI testing , to benchmark our filters. (I can design new filter in one day but need to verify response as per EMI standards in comparison with </a:t>
            </a:r>
            <a:r>
              <a:rPr lang="en-GB" dirty="0" err="1" smtClean="0"/>
              <a:t>LISN</a:t>
            </a:r>
            <a:r>
              <a:rPr lang="en-GB" dirty="0" smtClean="0"/>
              <a:t>). </a:t>
            </a:r>
          </a:p>
          <a:p>
            <a:endParaRPr lang="en-GB" dirty="0"/>
          </a:p>
          <a:p>
            <a:r>
              <a:rPr lang="en-GB" dirty="0" smtClean="0"/>
              <a:t>This company (</a:t>
            </a:r>
            <a:r>
              <a:rPr lang="en-GB" dirty="0" err="1" smtClean="0"/>
              <a:t>CFL</a:t>
            </a:r>
            <a:r>
              <a:rPr lang="en-GB" dirty="0" smtClean="0"/>
              <a:t> mfg.) is having  EMI facility in Delhi but I don’t know anyone there.</a:t>
            </a:r>
          </a:p>
          <a:p>
            <a:pPr marL="0" indent="0">
              <a:buNone/>
            </a:pPr>
            <a:r>
              <a:rPr lang="en-GB" dirty="0" smtClean="0"/>
              <a:t>NTL Electronics</a:t>
            </a:r>
          </a:p>
          <a:p>
            <a:pPr marL="0" indent="0">
              <a:buNone/>
            </a:pPr>
            <a:r>
              <a:rPr lang="en-GB" dirty="0"/>
              <a:t>Customer Name : </a:t>
            </a:r>
            <a:r>
              <a:rPr lang="en-GB" dirty="0" err="1"/>
              <a:t>Ms.</a:t>
            </a:r>
            <a:r>
              <a:rPr lang="en-GB" dirty="0"/>
              <a:t> Maya Kurian(Purchase)</a:t>
            </a:r>
          </a:p>
          <a:p>
            <a:pPr marL="0" indent="0">
              <a:buNone/>
            </a:pPr>
            <a:r>
              <a:rPr lang="en-GB" dirty="0"/>
              <a:t>Contact No. : 9899708390</a:t>
            </a:r>
          </a:p>
          <a:p>
            <a:pPr marL="0" indent="0">
              <a:buNone/>
            </a:pPr>
            <a:r>
              <a:rPr lang="en-GB" dirty="0" err="1"/>
              <a:t>e.mail</a:t>
            </a:r>
            <a:r>
              <a:rPr lang="en-GB" dirty="0"/>
              <a:t> : </a:t>
            </a:r>
            <a:r>
              <a:rPr lang="en-GB" dirty="0" err="1">
                <a:hlinkClick r:id="rId2"/>
              </a:rPr>
              <a:t>maya.kurian@ntlelectronics.com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am now maintaining a list of papers I have read on Git along with their brief overview after RM course.</a:t>
            </a:r>
          </a:p>
          <a:p>
            <a:r>
              <a:rPr lang="en-GB" dirty="0" smtClean="0"/>
              <a:t>Started with new filters for sensing phase and neutral voltage for separating CM and </a:t>
            </a:r>
            <a:r>
              <a:rPr lang="en-GB" dirty="0" err="1" smtClean="0"/>
              <a:t>DM</a:t>
            </a:r>
            <a:r>
              <a:rPr lang="en-GB" dirty="0" smtClean="0"/>
              <a:t> mode of EMI.</a:t>
            </a:r>
          </a:p>
          <a:p>
            <a:r>
              <a:rPr lang="en-GB" dirty="0" smtClean="0"/>
              <a:t>Tested only one appliance but need to scale up now to ensure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1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Discussion Regarding Feature to be Used for Disaggregation</vt:lpstr>
      <vt:lpstr>Possible features that can be explored for disaggregation.</vt:lpstr>
      <vt:lpstr>Few Challenges with Common mode separation</vt:lpstr>
      <vt:lpstr>Harmonic Analysis </vt:lpstr>
      <vt:lpstr>Differential EMI Sensing (with lower cutoff)</vt:lpstr>
      <vt:lpstr>Major point to discuss</vt:lpstr>
      <vt:lpstr>Help Required</vt:lpstr>
      <vt:lpstr>Updates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Regarding Feature to be Used for Disaggregation</dc:title>
  <dc:creator>manojg</dc:creator>
  <cp:lastModifiedBy>manojg</cp:lastModifiedBy>
  <cp:revision>16</cp:revision>
  <dcterms:created xsi:type="dcterms:W3CDTF">2014-11-20T07:37:20Z</dcterms:created>
  <dcterms:modified xsi:type="dcterms:W3CDTF">2014-11-20T09:51:55Z</dcterms:modified>
</cp:coreProperties>
</file>